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22.jpg" ContentType="image/unknown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9"/>
  </p:notesMasterIdLst>
  <p:sldIdLst>
    <p:sldId id="258" r:id="rId3"/>
    <p:sldId id="257" r:id="rId4"/>
    <p:sldId id="259" r:id="rId5"/>
    <p:sldId id="264" r:id="rId6"/>
    <p:sldId id="263" r:id="rId7"/>
    <p:sldId id="312" r:id="rId8"/>
    <p:sldId id="313" r:id="rId9"/>
    <p:sldId id="282" r:id="rId10"/>
    <p:sldId id="314" r:id="rId11"/>
    <p:sldId id="260" r:id="rId12"/>
    <p:sldId id="261" r:id="rId13"/>
    <p:sldId id="262" r:id="rId14"/>
    <p:sldId id="267" r:id="rId15"/>
    <p:sldId id="265" r:id="rId16"/>
    <p:sldId id="315" r:id="rId17"/>
    <p:sldId id="316" r:id="rId18"/>
    <p:sldId id="268" r:id="rId19"/>
    <p:sldId id="271" r:id="rId20"/>
    <p:sldId id="269" r:id="rId21"/>
    <p:sldId id="270" r:id="rId22"/>
    <p:sldId id="272" r:id="rId23"/>
    <p:sldId id="273" r:id="rId24"/>
    <p:sldId id="274" r:id="rId25"/>
    <p:sldId id="275" r:id="rId26"/>
    <p:sldId id="276" r:id="rId27"/>
    <p:sldId id="317" r:id="rId28"/>
    <p:sldId id="318" r:id="rId29"/>
    <p:sldId id="319" r:id="rId30"/>
    <p:sldId id="320" r:id="rId31"/>
    <p:sldId id="290" r:id="rId32"/>
    <p:sldId id="295" r:id="rId33"/>
    <p:sldId id="296" r:id="rId34"/>
    <p:sldId id="297" r:id="rId35"/>
    <p:sldId id="298" r:id="rId36"/>
    <p:sldId id="299" r:id="rId37"/>
    <p:sldId id="32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hanh Dat" initials="NTD" lastIdx="1" clrIdx="0">
    <p:extLst>
      <p:ext uri="{19B8F6BF-5375-455C-9EA6-DF929625EA0E}">
        <p15:presenceInfo xmlns:p15="http://schemas.microsoft.com/office/powerpoint/2012/main" userId="e59fee343a5e22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A39A"/>
    <a:srgbClr val="E763CB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7968C9-6000-4967-ABD5-85B7D2523757}" v="39" dt="2020-10-22T12:23:29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Kiểu Trung bình 2 - Màu chủ đề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32" y="-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image" Target="../media/image22.jp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image" Target="../media/image2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C6C857-45E3-42B2-97FB-C359311C6FDE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46B0037E-DB5A-4602-B49B-16EF93AA44C4}">
      <dgm:prSet phldrT="[Văn bản]" custT="1"/>
      <dgm:spPr/>
      <dgm:t>
        <a:bodyPr/>
        <a:lstStyle/>
        <a:p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Giai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lao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sử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cải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tạo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cũ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xây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mới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 XHCN </a:t>
          </a:r>
        </a:p>
      </dgm:t>
    </dgm:pt>
    <dgm:pt modelId="{EDA30AD3-737B-4D14-8AC5-EED8B9373E9A}" type="parTrans" cxnId="{B1E2BA26-50A4-4A8A-9F93-A8024F985236}">
      <dgm:prSet/>
      <dgm:spPr/>
      <dgm:t>
        <a:bodyPr/>
        <a:lstStyle/>
        <a:p>
          <a:endParaRPr lang="en-US"/>
        </a:p>
      </dgm:t>
    </dgm:pt>
    <dgm:pt modelId="{89639DDE-2198-4C11-838F-A2C56D845544}" type="sibTrans" cxnId="{B1E2BA26-50A4-4A8A-9F93-A8024F985236}">
      <dgm:prSet/>
      <dgm:spPr/>
      <dgm:t>
        <a:bodyPr/>
        <a:lstStyle/>
        <a:p>
          <a:endParaRPr lang="en-US"/>
        </a:p>
      </dgm:t>
    </dgm:pt>
    <dgm:pt modelId="{8B7DDC81-51D8-4730-9C51-11BF6E2E2464}">
      <dgm:prSet phldrT="[Văn bản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kinh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C91EC1-5EBE-45A7-8B20-DCD430939A28}" type="parTrans" cxnId="{01EEF7E9-93C8-4BA0-810C-CAE0BA16C186}">
      <dgm:prSet/>
      <dgm:spPr/>
      <dgm:t>
        <a:bodyPr/>
        <a:lstStyle/>
        <a:p>
          <a:endParaRPr lang="en-US"/>
        </a:p>
      </dgm:t>
    </dgm:pt>
    <dgm:pt modelId="{253D51FB-88AA-452C-A5CD-FC08F5530A36}" type="sibTrans" cxnId="{01EEF7E9-93C8-4BA0-810C-CAE0BA16C186}">
      <dgm:prSet/>
      <dgm:spPr/>
      <dgm:t>
        <a:bodyPr/>
        <a:lstStyle/>
        <a:p>
          <a:endParaRPr lang="en-US"/>
        </a:p>
      </dgm:t>
    </dgm:pt>
    <dgm:pt modelId="{35763F89-CBC5-4625-B703-FE0664D85FC6}">
      <dgm:prSet phldrT="[Văn bản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XHCN</a:t>
          </a:r>
        </a:p>
      </dgm:t>
    </dgm:pt>
    <dgm:pt modelId="{A9705ECD-F5C5-417F-8587-339D84217ADF}" type="parTrans" cxnId="{46D65C65-9FEC-4849-A605-DEB334DDD890}">
      <dgm:prSet/>
      <dgm:spPr/>
      <dgm:t>
        <a:bodyPr/>
        <a:lstStyle/>
        <a:p>
          <a:endParaRPr lang="en-US"/>
        </a:p>
      </dgm:t>
    </dgm:pt>
    <dgm:pt modelId="{8131029D-7CE2-4C35-881A-6380132DCDB2}" type="sibTrans" cxnId="{46D65C65-9FEC-4849-A605-DEB334DDD890}">
      <dgm:prSet/>
      <dgm:spPr/>
      <dgm:t>
        <a:bodyPr/>
        <a:lstStyle/>
        <a:p>
          <a:endParaRPr lang="en-US"/>
        </a:p>
      </dgm:t>
    </dgm:pt>
    <dgm:pt modelId="{01D3E4F9-2A2A-49C3-B073-2594DCEFD44C}" type="pres">
      <dgm:prSet presAssocID="{77C6C857-45E3-42B2-97FB-C359311C6FDE}" presName="CompostProcess" presStyleCnt="0">
        <dgm:presLayoutVars>
          <dgm:dir/>
          <dgm:resizeHandles val="exact"/>
        </dgm:presLayoutVars>
      </dgm:prSet>
      <dgm:spPr/>
    </dgm:pt>
    <dgm:pt modelId="{3687EB5D-D5C8-4786-A1E3-CF240058A8C3}" type="pres">
      <dgm:prSet presAssocID="{77C6C857-45E3-42B2-97FB-C359311C6FDE}" presName="arrow" presStyleLbl="bgShp" presStyleIdx="0" presStyleCnt="1"/>
      <dgm:spPr>
        <a:solidFill>
          <a:srgbClr val="C00000"/>
        </a:solidFill>
      </dgm:spPr>
    </dgm:pt>
    <dgm:pt modelId="{EC4F2757-9CB0-48F5-83F6-C4367CA93971}" type="pres">
      <dgm:prSet presAssocID="{77C6C857-45E3-42B2-97FB-C359311C6FDE}" presName="linearProcess" presStyleCnt="0"/>
      <dgm:spPr/>
    </dgm:pt>
    <dgm:pt modelId="{0E72A73D-CEF0-49B1-83B7-7610CDB964AE}" type="pres">
      <dgm:prSet presAssocID="{46B0037E-DB5A-4602-B49B-16EF93AA44C4}" presName="textNode" presStyleLbl="node1" presStyleIdx="0" presStyleCnt="3" custScaleY="158212">
        <dgm:presLayoutVars>
          <dgm:bulletEnabled val="1"/>
        </dgm:presLayoutVars>
      </dgm:prSet>
      <dgm:spPr/>
    </dgm:pt>
    <dgm:pt modelId="{6CA34F5A-0965-44A4-B6E4-48EAEC27723A}" type="pres">
      <dgm:prSet presAssocID="{89639DDE-2198-4C11-838F-A2C56D845544}" presName="sibTrans" presStyleCnt="0"/>
      <dgm:spPr/>
    </dgm:pt>
    <dgm:pt modelId="{0E549873-5428-4E32-B514-30140D44E228}" type="pres">
      <dgm:prSet presAssocID="{8B7DDC81-51D8-4730-9C51-11BF6E2E2464}" presName="textNode" presStyleLbl="node1" presStyleIdx="1" presStyleCnt="3">
        <dgm:presLayoutVars>
          <dgm:bulletEnabled val="1"/>
        </dgm:presLayoutVars>
      </dgm:prSet>
      <dgm:spPr/>
    </dgm:pt>
    <dgm:pt modelId="{0E8C9DBD-1A45-4CEA-A56B-D2C2B12EC194}" type="pres">
      <dgm:prSet presAssocID="{253D51FB-88AA-452C-A5CD-FC08F5530A36}" presName="sibTrans" presStyleCnt="0"/>
      <dgm:spPr/>
    </dgm:pt>
    <dgm:pt modelId="{D26A965E-5B9D-4A70-99E1-16B057135B50}" type="pres">
      <dgm:prSet presAssocID="{35763F89-CBC5-4625-B703-FE0664D85FC6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B1E2BA26-50A4-4A8A-9F93-A8024F985236}" srcId="{77C6C857-45E3-42B2-97FB-C359311C6FDE}" destId="{46B0037E-DB5A-4602-B49B-16EF93AA44C4}" srcOrd="0" destOrd="0" parTransId="{EDA30AD3-737B-4D14-8AC5-EED8B9373E9A}" sibTransId="{89639DDE-2198-4C11-838F-A2C56D845544}"/>
    <dgm:cxn modelId="{E0D06C32-A8CA-4015-931F-4FD3D2656433}" type="presOf" srcId="{8B7DDC81-51D8-4730-9C51-11BF6E2E2464}" destId="{0E549873-5428-4E32-B514-30140D44E228}" srcOrd="0" destOrd="0" presId="urn:microsoft.com/office/officeart/2005/8/layout/hProcess9"/>
    <dgm:cxn modelId="{F6FB2541-539F-485B-ACDD-8769C871530B}" type="presOf" srcId="{46B0037E-DB5A-4602-B49B-16EF93AA44C4}" destId="{0E72A73D-CEF0-49B1-83B7-7610CDB964AE}" srcOrd="0" destOrd="0" presId="urn:microsoft.com/office/officeart/2005/8/layout/hProcess9"/>
    <dgm:cxn modelId="{46D65C65-9FEC-4849-A605-DEB334DDD890}" srcId="{77C6C857-45E3-42B2-97FB-C359311C6FDE}" destId="{35763F89-CBC5-4625-B703-FE0664D85FC6}" srcOrd="2" destOrd="0" parTransId="{A9705ECD-F5C5-417F-8587-339D84217ADF}" sibTransId="{8131029D-7CE2-4C35-881A-6380132DCDB2}"/>
    <dgm:cxn modelId="{87042D81-7DB3-43AF-B4D4-5F18A2C5FD3D}" type="presOf" srcId="{77C6C857-45E3-42B2-97FB-C359311C6FDE}" destId="{01D3E4F9-2A2A-49C3-B073-2594DCEFD44C}" srcOrd="0" destOrd="0" presId="urn:microsoft.com/office/officeart/2005/8/layout/hProcess9"/>
    <dgm:cxn modelId="{9C90F386-BDC3-4264-8F09-2268A3BE7FF2}" type="presOf" srcId="{35763F89-CBC5-4625-B703-FE0664D85FC6}" destId="{D26A965E-5B9D-4A70-99E1-16B057135B50}" srcOrd="0" destOrd="0" presId="urn:microsoft.com/office/officeart/2005/8/layout/hProcess9"/>
    <dgm:cxn modelId="{01EEF7E9-93C8-4BA0-810C-CAE0BA16C186}" srcId="{77C6C857-45E3-42B2-97FB-C359311C6FDE}" destId="{8B7DDC81-51D8-4730-9C51-11BF6E2E2464}" srcOrd="1" destOrd="0" parTransId="{2EC91EC1-5EBE-45A7-8B20-DCD430939A28}" sibTransId="{253D51FB-88AA-452C-A5CD-FC08F5530A36}"/>
    <dgm:cxn modelId="{7F219366-3386-4AEB-9CA1-667E39715875}" type="presParOf" srcId="{01D3E4F9-2A2A-49C3-B073-2594DCEFD44C}" destId="{3687EB5D-D5C8-4786-A1E3-CF240058A8C3}" srcOrd="0" destOrd="0" presId="urn:microsoft.com/office/officeart/2005/8/layout/hProcess9"/>
    <dgm:cxn modelId="{DC453FE6-8A55-47FF-BCF6-84FD3FC81875}" type="presParOf" srcId="{01D3E4F9-2A2A-49C3-B073-2594DCEFD44C}" destId="{EC4F2757-9CB0-48F5-83F6-C4367CA93971}" srcOrd="1" destOrd="0" presId="urn:microsoft.com/office/officeart/2005/8/layout/hProcess9"/>
    <dgm:cxn modelId="{920A21D8-07F6-4D20-B05B-7F540048BAD3}" type="presParOf" srcId="{EC4F2757-9CB0-48F5-83F6-C4367CA93971}" destId="{0E72A73D-CEF0-49B1-83B7-7610CDB964AE}" srcOrd="0" destOrd="0" presId="urn:microsoft.com/office/officeart/2005/8/layout/hProcess9"/>
    <dgm:cxn modelId="{0B0B2EEF-DB6A-4984-8692-0F91F4987B54}" type="presParOf" srcId="{EC4F2757-9CB0-48F5-83F6-C4367CA93971}" destId="{6CA34F5A-0965-44A4-B6E4-48EAEC27723A}" srcOrd="1" destOrd="0" presId="urn:microsoft.com/office/officeart/2005/8/layout/hProcess9"/>
    <dgm:cxn modelId="{1D232EC7-F1A1-4321-AAC4-D6DBFDD5A8F3}" type="presParOf" srcId="{EC4F2757-9CB0-48F5-83F6-C4367CA93971}" destId="{0E549873-5428-4E32-B514-30140D44E228}" srcOrd="2" destOrd="0" presId="urn:microsoft.com/office/officeart/2005/8/layout/hProcess9"/>
    <dgm:cxn modelId="{69B73681-C03C-4B7A-919E-A7456509E710}" type="presParOf" srcId="{EC4F2757-9CB0-48F5-83F6-C4367CA93971}" destId="{0E8C9DBD-1A45-4CEA-A56B-D2C2B12EC194}" srcOrd="3" destOrd="0" presId="urn:microsoft.com/office/officeart/2005/8/layout/hProcess9"/>
    <dgm:cxn modelId="{4552BE29-F5C4-45A2-92D1-BDEA750218E9}" type="presParOf" srcId="{EC4F2757-9CB0-48F5-83F6-C4367CA93971}" destId="{D26A965E-5B9D-4A70-99E1-16B057135B5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979DCA-FF26-45C2-A1AA-D7FC034E25ED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92EFB4-D0EF-492C-8F2F-BCC6A986EB3D}">
      <dgm:prSet phldrT="[Văn bản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Tiếp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tục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xây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nghĩa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ở Việt Nam</a:t>
          </a:r>
          <a:endParaRPr lang="en-US" dirty="0"/>
        </a:p>
      </dgm:t>
    </dgm:pt>
    <dgm:pt modelId="{0B4CB95D-4517-49ED-847F-E8B8E1C8A676}" type="parTrans" cxnId="{7607D86E-FB6F-4F77-B929-1817E8BACE95}">
      <dgm:prSet/>
      <dgm:spPr/>
      <dgm:t>
        <a:bodyPr/>
        <a:lstStyle/>
        <a:p>
          <a:endParaRPr lang="en-US"/>
        </a:p>
      </dgm:t>
    </dgm:pt>
    <dgm:pt modelId="{E9A5E108-5B0B-4622-8674-580564F72DFD}" type="sibTrans" cxnId="{7607D86E-FB6F-4F77-B929-1817E8BACE95}">
      <dgm:prSet/>
      <dgm:spPr/>
      <dgm:t>
        <a:bodyPr/>
        <a:lstStyle/>
        <a:p>
          <a:endParaRPr lang="en-US"/>
        </a:p>
      </dgm:t>
    </dgm:pt>
    <dgm:pt modelId="{BCC1C4E5-472E-459D-996A-CA7F268A6F47}">
      <dgm:prSet phldrT="[Văn bản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ây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nghĩa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dưới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lãnh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đạo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Đảng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9CAB01-CA91-44F1-9F13-BE7BD39739F4}" type="parTrans" cxnId="{7D5E8D2F-447B-4233-ACDA-1A10883FA462}">
      <dgm:prSet/>
      <dgm:spPr>
        <a:ln w="19050"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8C301E31-CB73-4462-84A5-2466094B08BD}" type="sibTrans" cxnId="{7D5E8D2F-447B-4233-ACDA-1A10883FA462}">
      <dgm:prSet/>
      <dgm:spPr/>
      <dgm:t>
        <a:bodyPr/>
        <a:lstStyle/>
        <a:p>
          <a:endParaRPr lang="en-US"/>
        </a:p>
      </dgm:t>
    </dgm:pt>
    <dgm:pt modelId="{CA15DAD0-A519-46F3-8880-A318C5FACEE3}">
      <dgm:prSet phldrT="[Văn bản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ải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cách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phương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1B7C1E-8B28-4E90-89B8-C0D81B2854E6}" type="parTrans" cxnId="{CF2BF682-D211-40B0-8931-98F6C1FF51F1}">
      <dgm:prSet/>
      <dgm:spPr>
        <a:ln w="19050"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BC741A7B-53B0-46C1-8376-E44B76B39E43}" type="sibTrans" cxnId="{CF2BF682-D211-40B0-8931-98F6C1FF51F1}">
      <dgm:prSet/>
      <dgm:spPr/>
      <dgm:t>
        <a:bodyPr/>
        <a:lstStyle/>
        <a:p>
          <a:endParaRPr lang="en-US"/>
        </a:p>
      </dgm:t>
    </dgm:pt>
    <dgm:pt modelId="{58853794-A297-4D14-A3A0-E960AD6A2E59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ây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đội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ngũ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cán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công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trong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sạch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năng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lực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DF23F6-2A32-4806-8FE7-26689F063020}" type="parTrans" cxnId="{1EEF6E44-172B-4B13-83CE-077658FAB5D8}">
      <dgm:prSet/>
      <dgm:spPr>
        <a:ln w="19050"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3C190CC9-0287-41E2-AFF5-329E2D6E8D08}" type="sibTrans" cxnId="{1EEF6E44-172B-4B13-83CE-077658FAB5D8}">
      <dgm:prSet/>
      <dgm:spPr/>
      <dgm:t>
        <a:bodyPr/>
        <a:lstStyle/>
        <a:p>
          <a:endParaRPr lang="en-US"/>
        </a:p>
      </dgm:t>
    </dgm:pt>
    <dgm:pt modelId="{885389B0-52DD-4DFD-A35F-F00A99D2BE5C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Đ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ấu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tranh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phòng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chống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tham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nhũng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lãng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hành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tiết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kiệm</a:t>
          </a:r>
          <a:r>
            <a:rPr lang="vi-V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DADED5-5AB9-4225-903E-E459EBB745EA}" type="parTrans" cxnId="{C5CC79FE-26A5-41C4-97E1-E22D78130841}">
      <dgm:prSet/>
      <dgm:spPr>
        <a:ln w="19050"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3171023B-3926-4359-9CDE-DA9F2014438F}" type="sibTrans" cxnId="{C5CC79FE-26A5-41C4-97E1-E22D78130841}">
      <dgm:prSet/>
      <dgm:spPr/>
      <dgm:t>
        <a:bodyPr/>
        <a:lstStyle/>
        <a:p>
          <a:endParaRPr lang="en-US"/>
        </a:p>
      </dgm:t>
    </dgm:pt>
    <dgm:pt modelId="{C4DC7C79-7F1E-4983-B917-D482EDDD8F9B}" type="pres">
      <dgm:prSet presAssocID="{D1979DCA-FF26-45C2-A1AA-D7FC034E25E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1CE5EF4-53F1-4C16-8B6C-DEB9F972E30F}" type="pres">
      <dgm:prSet presAssocID="{5F92EFB4-D0EF-492C-8F2F-BCC6A986EB3D}" presName="root1" presStyleCnt="0"/>
      <dgm:spPr/>
    </dgm:pt>
    <dgm:pt modelId="{99A91B87-8A1D-47B3-8474-161E4A20482D}" type="pres">
      <dgm:prSet presAssocID="{5F92EFB4-D0EF-492C-8F2F-BCC6A986EB3D}" presName="LevelOneTextNode" presStyleLbl="node0" presStyleIdx="0" presStyleCnt="1" custScaleX="246569" custScaleY="132437">
        <dgm:presLayoutVars>
          <dgm:chPref val="3"/>
        </dgm:presLayoutVars>
      </dgm:prSet>
      <dgm:spPr/>
    </dgm:pt>
    <dgm:pt modelId="{63BA17F4-5682-410F-8EA5-32C964A22219}" type="pres">
      <dgm:prSet presAssocID="{5F92EFB4-D0EF-492C-8F2F-BCC6A986EB3D}" presName="level2hierChild" presStyleCnt="0"/>
      <dgm:spPr/>
    </dgm:pt>
    <dgm:pt modelId="{775DBCB2-744F-408A-8BA1-50AA57649347}" type="pres">
      <dgm:prSet presAssocID="{5D9CAB01-CA91-44F1-9F13-BE7BD39739F4}" presName="conn2-1" presStyleLbl="parChTrans1D2" presStyleIdx="0" presStyleCnt="4"/>
      <dgm:spPr/>
    </dgm:pt>
    <dgm:pt modelId="{1F40744D-D060-4C46-ACAC-68EA2357C486}" type="pres">
      <dgm:prSet presAssocID="{5D9CAB01-CA91-44F1-9F13-BE7BD39739F4}" presName="connTx" presStyleLbl="parChTrans1D2" presStyleIdx="0" presStyleCnt="4"/>
      <dgm:spPr/>
    </dgm:pt>
    <dgm:pt modelId="{021FF4AD-7BB5-4364-9C9A-1CA38A1A5F8A}" type="pres">
      <dgm:prSet presAssocID="{BCC1C4E5-472E-459D-996A-CA7F268A6F47}" presName="root2" presStyleCnt="0"/>
      <dgm:spPr/>
    </dgm:pt>
    <dgm:pt modelId="{4FC40FBD-05EC-4E35-B83C-1E958C60333D}" type="pres">
      <dgm:prSet presAssocID="{BCC1C4E5-472E-459D-996A-CA7F268A6F47}" presName="LevelTwoTextNode" presStyleLbl="node2" presStyleIdx="0" presStyleCnt="4" custScaleX="328356">
        <dgm:presLayoutVars>
          <dgm:chPref val="3"/>
        </dgm:presLayoutVars>
      </dgm:prSet>
      <dgm:spPr/>
    </dgm:pt>
    <dgm:pt modelId="{A2FCDD3D-D463-4806-A2AB-2B75057F7059}" type="pres">
      <dgm:prSet presAssocID="{BCC1C4E5-472E-459D-996A-CA7F268A6F47}" presName="level3hierChild" presStyleCnt="0"/>
      <dgm:spPr/>
    </dgm:pt>
    <dgm:pt modelId="{0786D6A8-7FA8-4B3F-8CD3-79FCCA855D90}" type="pres">
      <dgm:prSet presAssocID="{7E1B7C1E-8B28-4E90-89B8-C0D81B2854E6}" presName="conn2-1" presStyleLbl="parChTrans1D2" presStyleIdx="1" presStyleCnt="4"/>
      <dgm:spPr/>
    </dgm:pt>
    <dgm:pt modelId="{1C6F0EEA-408B-410D-AF28-1C45535C0EBD}" type="pres">
      <dgm:prSet presAssocID="{7E1B7C1E-8B28-4E90-89B8-C0D81B2854E6}" presName="connTx" presStyleLbl="parChTrans1D2" presStyleIdx="1" presStyleCnt="4"/>
      <dgm:spPr/>
    </dgm:pt>
    <dgm:pt modelId="{24E11D70-7203-44DF-B565-4F4CE8B6106B}" type="pres">
      <dgm:prSet presAssocID="{CA15DAD0-A519-46F3-8880-A318C5FACEE3}" presName="root2" presStyleCnt="0"/>
      <dgm:spPr/>
    </dgm:pt>
    <dgm:pt modelId="{15393A9F-CAFB-4475-9DD8-2FF37097E6C2}" type="pres">
      <dgm:prSet presAssocID="{CA15DAD0-A519-46F3-8880-A318C5FACEE3}" presName="LevelTwoTextNode" presStyleLbl="node2" presStyleIdx="1" presStyleCnt="4" custScaleX="328356">
        <dgm:presLayoutVars>
          <dgm:chPref val="3"/>
        </dgm:presLayoutVars>
      </dgm:prSet>
      <dgm:spPr/>
    </dgm:pt>
    <dgm:pt modelId="{276B328C-FABE-4BC2-864B-B797BC9C1D28}" type="pres">
      <dgm:prSet presAssocID="{CA15DAD0-A519-46F3-8880-A318C5FACEE3}" presName="level3hierChild" presStyleCnt="0"/>
      <dgm:spPr/>
    </dgm:pt>
    <dgm:pt modelId="{A2475429-DEEB-45FB-8520-BC5BE154BAE0}" type="pres">
      <dgm:prSet presAssocID="{79DF23F6-2A32-4806-8FE7-26689F063020}" presName="conn2-1" presStyleLbl="parChTrans1D2" presStyleIdx="2" presStyleCnt="4"/>
      <dgm:spPr/>
    </dgm:pt>
    <dgm:pt modelId="{2BB56D93-D4E6-4CDC-966F-2601CE3FFC73}" type="pres">
      <dgm:prSet presAssocID="{79DF23F6-2A32-4806-8FE7-26689F063020}" presName="connTx" presStyleLbl="parChTrans1D2" presStyleIdx="2" presStyleCnt="4"/>
      <dgm:spPr/>
    </dgm:pt>
    <dgm:pt modelId="{25214F5A-A56F-4CA2-9633-7EEC14D72B00}" type="pres">
      <dgm:prSet presAssocID="{58853794-A297-4D14-A3A0-E960AD6A2E59}" presName="root2" presStyleCnt="0"/>
      <dgm:spPr/>
    </dgm:pt>
    <dgm:pt modelId="{3E9E9119-1730-4553-B2F1-29DE6D7AD35A}" type="pres">
      <dgm:prSet presAssocID="{58853794-A297-4D14-A3A0-E960AD6A2E59}" presName="LevelTwoTextNode" presStyleLbl="node2" presStyleIdx="2" presStyleCnt="4" custScaleX="328356">
        <dgm:presLayoutVars>
          <dgm:chPref val="3"/>
        </dgm:presLayoutVars>
      </dgm:prSet>
      <dgm:spPr/>
    </dgm:pt>
    <dgm:pt modelId="{52F88C38-4722-493F-AB4C-ABB2C7396896}" type="pres">
      <dgm:prSet presAssocID="{58853794-A297-4D14-A3A0-E960AD6A2E59}" presName="level3hierChild" presStyleCnt="0"/>
      <dgm:spPr/>
    </dgm:pt>
    <dgm:pt modelId="{CD5478AF-6D19-4798-A87B-C22CC631D150}" type="pres">
      <dgm:prSet presAssocID="{D8DADED5-5AB9-4225-903E-E459EBB745EA}" presName="conn2-1" presStyleLbl="parChTrans1D2" presStyleIdx="3" presStyleCnt="4"/>
      <dgm:spPr/>
    </dgm:pt>
    <dgm:pt modelId="{F9A1863C-F48A-432F-9014-4AAFB740CCA3}" type="pres">
      <dgm:prSet presAssocID="{D8DADED5-5AB9-4225-903E-E459EBB745EA}" presName="connTx" presStyleLbl="parChTrans1D2" presStyleIdx="3" presStyleCnt="4"/>
      <dgm:spPr/>
    </dgm:pt>
    <dgm:pt modelId="{CA2A8556-D20B-4856-A7F2-790F70E87680}" type="pres">
      <dgm:prSet presAssocID="{885389B0-52DD-4DFD-A35F-F00A99D2BE5C}" presName="root2" presStyleCnt="0"/>
      <dgm:spPr/>
    </dgm:pt>
    <dgm:pt modelId="{62CA8310-5065-4A43-8639-F77D727CE444}" type="pres">
      <dgm:prSet presAssocID="{885389B0-52DD-4DFD-A35F-F00A99D2BE5C}" presName="LevelTwoTextNode" presStyleLbl="node2" presStyleIdx="3" presStyleCnt="4" custScaleX="328356">
        <dgm:presLayoutVars>
          <dgm:chPref val="3"/>
        </dgm:presLayoutVars>
      </dgm:prSet>
      <dgm:spPr/>
    </dgm:pt>
    <dgm:pt modelId="{5291F41A-BADA-4E8F-BE97-FB04DCDC1B20}" type="pres">
      <dgm:prSet presAssocID="{885389B0-52DD-4DFD-A35F-F00A99D2BE5C}" presName="level3hierChild" presStyleCnt="0"/>
      <dgm:spPr/>
    </dgm:pt>
  </dgm:ptLst>
  <dgm:cxnLst>
    <dgm:cxn modelId="{BC79DB18-82F1-4FBF-8060-5962A0D139F9}" type="presOf" srcId="{885389B0-52DD-4DFD-A35F-F00A99D2BE5C}" destId="{62CA8310-5065-4A43-8639-F77D727CE444}" srcOrd="0" destOrd="0" presId="urn:microsoft.com/office/officeart/2005/8/layout/hierarchy2"/>
    <dgm:cxn modelId="{7D5E8D2F-447B-4233-ACDA-1A10883FA462}" srcId="{5F92EFB4-D0EF-492C-8F2F-BCC6A986EB3D}" destId="{BCC1C4E5-472E-459D-996A-CA7F268A6F47}" srcOrd="0" destOrd="0" parTransId="{5D9CAB01-CA91-44F1-9F13-BE7BD39739F4}" sibTransId="{8C301E31-CB73-4462-84A5-2466094B08BD}"/>
    <dgm:cxn modelId="{F9881B33-4A8D-48D3-A8DD-11A66BBFAA2F}" type="presOf" srcId="{5D9CAB01-CA91-44F1-9F13-BE7BD39739F4}" destId="{775DBCB2-744F-408A-8BA1-50AA57649347}" srcOrd="0" destOrd="0" presId="urn:microsoft.com/office/officeart/2005/8/layout/hierarchy2"/>
    <dgm:cxn modelId="{1119375C-ADD8-4633-A6C0-4657E4DA6E7A}" type="presOf" srcId="{BCC1C4E5-472E-459D-996A-CA7F268A6F47}" destId="{4FC40FBD-05EC-4E35-B83C-1E958C60333D}" srcOrd="0" destOrd="0" presId="urn:microsoft.com/office/officeart/2005/8/layout/hierarchy2"/>
    <dgm:cxn modelId="{1EEF6E44-172B-4B13-83CE-077658FAB5D8}" srcId="{5F92EFB4-D0EF-492C-8F2F-BCC6A986EB3D}" destId="{58853794-A297-4D14-A3A0-E960AD6A2E59}" srcOrd="2" destOrd="0" parTransId="{79DF23F6-2A32-4806-8FE7-26689F063020}" sibTransId="{3C190CC9-0287-41E2-AFF5-329E2D6E8D08}"/>
    <dgm:cxn modelId="{7607D86E-FB6F-4F77-B929-1817E8BACE95}" srcId="{D1979DCA-FF26-45C2-A1AA-D7FC034E25ED}" destId="{5F92EFB4-D0EF-492C-8F2F-BCC6A986EB3D}" srcOrd="0" destOrd="0" parTransId="{0B4CB95D-4517-49ED-847F-E8B8E1C8A676}" sibTransId="{E9A5E108-5B0B-4622-8674-580564F72DFD}"/>
    <dgm:cxn modelId="{67328777-9003-40C8-AF81-117B00887E0D}" type="presOf" srcId="{7E1B7C1E-8B28-4E90-89B8-C0D81B2854E6}" destId="{0786D6A8-7FA8-4B3F-8CD3-79FCCA855D90}" srcOrd="0" destOrd="0" presId="urn:microsoft.com/office/officeart/2005/8/layout/hierarchy2"/>
    <dgm:cxn modelId="{6C65267B-3E3E-4B6E-A66A-6BE6693FEA6C}" type="presOf" srcId="{7E1B7C1E-8B28-4E90-89B8-C0D81B2854E6}" destId="{1C6F0EEA-408B-410D-AF28-1C45535C0EBD}" srcOrd="1" destOrd="0" presId="urn:microsoft.com/office/officeart/2005/8/layout/hierarchy2"/>
    <dgm:cxn modelId="{D07C2C80-4D62-40B1-955E-A735FA11B7AE}" type="presOf" srcId="{CA15DAD0-A519-46F3-8880-A318C5FACEE3}" destId="{15393A9F-CAFB-4475-9DD8-2FF37097E6C2}" srcOrd="0" destOrd="0" presId="urn:microsoft.com/office/officeart/2005/8/layout/hierarchy2"/>
    <dgm:cxn modelId="{CF2BF682-D211-40B0-8931-98F6C1FF51F1}" srcId="{5F92EFB4-D0EF-492C-8F2F-BCC6A986EB3D}" destId="{CA15DAD0-A519-46F3-8880-A318C5FACEE3}" srcOrd="1" destOrd="0" parTransId="{7E1B7C1E-8B28-4E90-89B8-C0D81B2854E6}" sibTransId="{BC741A7B-53B0-46C1-8376-E44B76B39E43}"/>
    <dgm:cxn modelId="{EA202590-1549-451B-84B8-CA88C2A6AC1F}" type="presOf" srcId="{58853794-A297-4D14-A3A0-E960AD6A2E59}" destId="{3E9E9119-1730-4553-B2F1-29DE6D7AD35A}" srcOrd="0" destOrd="0" presId="urn:microsoft.com/office/officeart/2005/8/layout/hierarchy2"/>
    <dgm:cxn modelId="{932F0CA3-C449-4476-8851-EBD289C42EA1}" type="presOf" srcId="{5D9CAB01-CA91-44F1-9F13-BE7BD39739F4}" destId="{1F40744D-D060-4C46-ACAC-68EA2357C486}" srcOrd="1" destOrd="0" presId="urn:microsoft.com/office/officeart/2005/8/layout/hierarchy2"/>
    <dgm:cxn modelId="{DA090BB0-9B23-4952-B104-AC48175292EE}" type="presOf" srcId="{D8DADED5-5AB9-4225-903E-E459EBB745EA}" destId="{CD5478AF-6D19-4798-A87B-C22CC631D150}" srcOrd="0" destOrd="0" presId="urn:microsoft.com/office/officeart/2005/8/layout/hierarchy2"/>
    <dgm:cxn modelId="{629D0ABD-A7F3-4283-ACA9-DBF0340A0819}" type="presOf" srcId="{5F92EFB4-D0EF-492C-8F2F-BCC6A986EB3D}" destId="{99A91B87-8A1D-47B3-8474-161E4A20482D}" srcOrd="0" destOrd="0" presId="urn:microsoft.com/office/officeart/2005/8/layout/hierarchy2"/>
    <dgm:cxn modelId="{41AEA3C2-16E0-41F7-B439-1267916336C6}" type="presOf" srcId="{D8DADED5-5AB9-4225-903E-E459EBB745EA}" destId="{F9A1863C-F48A-432F-9014-4AAFB740CCA3}" srcOrd="1" destOrd="0" presId="urn:microsoft.com/office/officeart/2005/8/layout/hierarchy2"/>
    <dgm:cxn modelId="{5798C7D3-8DD1-4CC6-8A96-D9E1DBD5C4AB}" type="presOf" srcId="{79DF23F6-2A32-4806-8FE7-26689F063020}" destId="{2BB56D93-D4E6-4CDC-966F-2601CE3FFC73}" srcOrd="1" destOrd="0" presId="urn:microsoft.com/office/officeart/2005/8/layout/hierarchy2"/>
    <dgm:cxn modelId="{C7591FD5-41DF-4889-BFFD-0DC24E29915D}" type="presOf" srcId="{D1979DCA-FF26-45C2-A1AA-D7FC034E25ED}" destId="{C4DC7C79-7F1E-4983-B917-D482EDDD8F9B}" srcOrd="0" destOrd="0" presId="urn:microsoft.com/office/officeart/2005/8/layout/hierarchy2"/>
    <dgm:cxn modelId="{C5CC79FE-26A5-41C4-97E1-E22D78130841}" srcId="{5F92EFB4-D0EF-492C-8F2F-BCC6A986EB3D}" destId="{885389B0-52DD-4DFD-A35F-F00A99D2BE5C}" srcOrd="3" destOrd="0" parTransId="{D8DADED5-5AB9-4225-903E-E459EBB745EA}" sibTransId="{3171023B-3926-4359-9CDE-DA9F2014438F}"/>
    <dgm:cxn modelId="{F0F7A2FE-4FC2-4152-B48F-2A80A09D0A8E}" type="presOf" srcId="{79DF23F6-2A32-4806-8FE7-26689F063020}" destId="{A2475429-DEEB-45FB-8520-BC5BE154BAE0}" srcOrd="0" destOrd="0" presId="urn:microsoft.com/office/officeart/2005/8/layout/hierarchy2"/>
    <dgm:cxn modelId="{64F68174-1535-4A5C-A29E-2EB58516A2DF}" type="presParOf" srcId="{C4DC7C79-7F1E-4983-B917-D482EDDD8F9B}" destId="{11CE5EF4-53F1-4C16-8B6C-DEB9F972E30F}" srcOrd="0" destOrd="0" presId="urn:microsoft.com/office/officeart/2005/8/layout/hierarchy2"/>
    <dgm:cxn modelId="{5F824F1C-B8D2-4A68-B8D0-712A4EFB6781}" type="presParOf" srcId="{11CE5EF4-53F1-4C16-8B6C-DEB9F972E30F}" destId="{99A91B87-8A1D-47B3-8474-161E4A20482D}" srcOrd="0" destOrd="0" presId="urn:microsoft.com/office/officeart/2005/8/layout/hierarchy2"/>
    <dgm:cxn modelId="{FAB97072-0478-4F62-81F8-B8869E7C78B9}" type="presParOf" srcId="{11CE5EF4-53F1-4C16-8B6C-DEB9F972E30F}" destId="{63BA17F4-5682-410F-8EA5-32C964A22219}" srcOrd="1" destOrd="0" presId="urn:microsoft.com/office/officeart/2005/8/layout/hierarchy2"/>
    <dgm:cxn modelId="{7F9732A4-25D6-4831-B987-F13823D76AC0}" type="presParOf" srcId="{63BA17F4-5682-410F-8EA5-32C964A22219}" destId="{775DBCB2-744F-408A-8BA1-50AA57649347}" srcOrd="0" destOrd="0" presId="urn:microsoft.com/office/officeart/2005/8/layout/hierarchy2"/>
    <dgm:cxn modelId="{71140C5E-505C-47C1-A8F6-19D24AC1521D}" type="presParOf" srcId="{775DBCB2-744F-408A-8BA1-50AA57649347}" destId="{1F40744D-D060-4C46-ACAC-68EA2357C486}" srcOrd="0" destOrd="0" presId="urn:microsoft.com/office/officeart/2005/8/layout/hierarchy2"/>
    <dgm:cxn modelId="{86E16D7F-2B30-4AAF-AFD6-2B9962A3AB06}" type="presParOf" srcId="{63BA17F4-5682-410F-8EA5-32C964A22219}" destId="{021FF4AD-7BB5-4364-9C9A-1CA38A1A5F8A}" srcOrd="1" destOrd="0" presId="urn:microsoft.com/office/officeart/2005/8/layout/hierarchy2"/>
    <dgm:cxn modelId="{F6D3A76A-9A49-45EC-84AA-0625F79A6790}" type="presParOf" srcId="{021FF4AD-7BB5-4364-9C9A-1CA38A1A5F8A}" destId="{4FC40FBD-05EC-4E35-B83C-1E958C60333D}" srcOrd="0" destOrd="0" presId="urn:microsoft.com/office/officeart/2005/8/layout/hierarchy2"/>
    <dgm:cxn modelId="{0918721C-BE94-40D3-9BA8-12FD5CEF146A}" type="presParOf" srcId="{021FF4AD-7BB5-4364-9C9A-1CA38A1A5F8A}" destId="{A2FCDD3D-D463-4806-A2AB-2B75057F7059}" srcOrd="1" destOrd="0" presId="urn:microsoft.com/office/officeart/2005/8/layout/hierarchy2"/>
    <dgm:cxn modelId="{91934310-89C0-48AB-B02D-5AF070C8B22A}" type="presParOf" srcId="{63BA17F4-5682-410F-8EA5-32C964A22219}" destId="{0786D6A8-7FA8-4B3F-8CD3-79FCCA855D90}" srcOrd="2" destOrd="0" presId="urn:microsoft.com/office/officeart/2005/8/layout/hierarchy2"/>
    <dgm:cxn modelId="{28A3FDC8-8FF8-4C9C-B13C-F996DCC3D9A4}" type="presParOf" srcId="{0786D6A8-7FA8-4B3F-8CD3-79FCCA855D90}" destId="{1C6F0EEA-408B-410D-AF28-1C45535C0EBD}" srcOrd="0" destOrd="0" presId="urn:microsoft.com/office/officeart/2005/8/layout/hierarchy2"/>
    <dgm:cxn modelId="{B2CCB671-73E4-4D9A-B14E-384B210C3E52}" type="presParOf" srcId="{63BA17F4-5682-410F-8EA5-32C964A22219}" destId="{24E11D70-7203-44DF-B565-4F4CE8B6106B}" srcOrd="3" destOrd="0" presId="urn:microsoft.com/office/officeart/2005/8/layout/hierarchy2"/>
    <dgm:cxn modelId="{CD7FA81E-1EE1-489B-B362-1E18106B784D}" type="presParOf" srcId="{24E11D70-7203-44DF-B565-4F4CE8B6106B}" destId="{15393A9F-CAFB-4475-9DD8-2FF37097E6C2}" srcOrd="0" destOrd="0" presId="urn:microsoft.com/office/officeart/2005/8/layout/hierarchy2"/>
    <dgm:cxn modelId="{C9FF1126-D589-4276-B63C-5427F962C9BA}" type="presParOf" srcId="{24E11D70-7203-44DF-B565-4F4CE8B6106B}" destId="{276B328C-FABE-4BC2-864B-B797BC9C1D28}" srcOrd="1" destOrd="0" presId="urn:microsoft.com/office/officeart/2005/8/layout/hierarchy2"/>
    <dgm:cxn modelId="{FE9FB1DB-B466-4BF1-9302-E4F8D8615D7A}" type="presParOf" srcId="{63BA17F4-5682-410F-8EA5-32C964A22219}" destId="{A2475429-DEEB-45FB-8520-BC5BE154BAE0}" srcOrd="4" destOrd="0" presId="urn:microsoft.com/office/officeart/2005/8/layout/hierarchy2"/>
    <dgm:cxn modelId="{A020F7EE-6ED2-4846-8427-F5B85342D9D6}" type="presParOf" srcId="{A2475429-DEEB-45FB-8520-BC5BE154BAE0}" destId="{2BB56D93-D4E6-4CDC-966F-2601CE3FFC73}" srcOrd="0" destOrd="0" presId="urn:microsoft.com/office/officeart/2005/8/layout/hierarchy2"/>
    <dgm:cxn modelId="{D602FA2F-A841-4D49-83E0-C08CC9B1A77F}" type="presParOf" srcId="{63BA17F4-5682-410F-8EA5-32C964A22219}" destId="{25214F5A-A56F-4CA2-9633-7EEC14D72B00}" srcOrd="5" destOrd="0" presId="urn:microsoft.com/office/officeart/2005/8/layout/hierarchy2"/>
    <dgm:cxn modelId="{F7AA8044-F7AE-4B19-893C-74267CF0D660}" type="presParOf" srcId="{25214F5A-A56F-4CA2-9633-7EEC14D72B00}" destId="{3E9E9119-1730-4553-B2F1-29DE6D7AD35A}" srcOrd="0" destOrd="0" presId="urn:microsoft.com/office/officeart/2005/8/layout/hierarchy2"/>
    <dgm:cxn modelId="{1B58BD6C-1A5E-4362-8B1B-DB5422D25601}" type="presParOf" srcId="{25214F5A-A56F-4CA2-9633-7EEC14D72B00}" destId="{52F88C38-4722-493F-AB4C-ABB2C7396896}" srcOrd="1" destOrd="0" presId="urn:microsoft.com/office/officeart/2005/8/layout/hierarchy2"/>
    <dgm:cxn modelId="{CADDE1B7-6050-49FB-96DE-63E119602F15}" type="presParOf" srcId="{63BA17F4-5682-410F-8EA5-32C964A22219}" destId="{CD5478AF-6D19-4798-A87B-C22CC631D150}" srcOrd="6" destOrd="0" presId="urn:microsoft.com/office/officeart/2005/8/layout/hierarchy2"/>
    <dgm:cxn modelId="{387947CE-B264-460F-A1E7-42862A3823E1}" type="presParOf" srcId="{CD5478AF-6D19-4798-A87B-C22CC631D150}" destId="{F9A1863C-F48A-432F-9014-4AAFB740CCA3}" srcOrd="0" destOrd="0" presId="urn:microsoft.com/office/officeart/2005/8/layout/hierarchy2"/>
    <dgm:cxn modelId="{727E5D54-8FA0-4A6A-97DE-955DCA4057A3}" type="presParOf" srcId="{63BA17F4-5682-410F-8EA5-32C964A22219}" destId="{CA2A8556-D20B-4856-A7F2-790F70E87680}" srcOrd="7" destOrd="0" presId="urn:microsoft.com/office/officeart/2005/8/layout/hierarchy2"/>
    <dgm:cxn modelId="{F3E8B1F9-C20D-4A12-9269-606966451EB0}" type="presParOf" srcId="{CA2A8556-D20B-4856-A7F2-790F70E87680}" destId="{62CA8310-5065-4A43-8639-F77D727CE444}" srcOrd="0" destOrd="0" presId="urn:microsoft.com/office/officeart/2005/8/layout/hierarchy2"/>
    <dgm:cxn modelId="{88B774A7-831A-482D-AEE7-6A2F1675B9C9}" type="presParOf" srcId="{CA2A8556-D20B-4856-A7F2-790F70E87680}" destId="{5291F41A-BADA-4E8F-BE97-FB04DCDC1B2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B08CE-35CE-4BBD-AB28-968876F5DE6D}" type="doc">
      <dgm:prSet loTypeId="urn:microsoft.com/office/officeart/2005/8/layout/list1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F64DD22-0AB5-463B-A799-595798438B6E}">
      <dgm:prSet phldrT="[Văn bản]"/>
      <dgm:spPr/>
      <dgm:t>
        <a:bodyPr/>
        <a:lstStyle/>
        <a:p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FC8AEF-6CCA-4BB6-ADE1-488AFF6C8A82}" type="parTrans" cxnId="{C334FE82-1A19-43C0-9A4F-82FD1887DBDF}">
      <dgm:prSet/>
      <dgm:spPr/>
      <dgm:t>
        <a:bodyPr/>
        <a:lstStyle/>
        <a:p>
          <a:endParaRPr lang="en-US"/>
        </a:p>
      </dgm:t>
    </dgm:pt>
    <dgm:pt modelId="{FDA0F558-1AE9-4236-AF5A-0050E637D0C2}" type="sibTrans" cxnId="{C334FE82-1A19-43C0-9A4F-82FD1887DBDF}">
      <dgm:prSet/>
      <dgm:spPr/>
      <dgm:t>
        <a:bodyPr/>
        <a:lstStyle/>
        <a:p>
          <a:endParaRPr lang="en-US"/>
        </a:p>
      </dgm:t>
    </dgm:pt>
    <dgm:pt modelId="{A26B7919-6114-4E03-AA22-1F3BBC5886DB}">
      <dgm:prSet phldrT="[Văn bản]"/>
      <dgm:spPr/>
      <dgm:t>
        <a:bodyPr/>
        <a:lstStyle/>
        <a:p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kinh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536088-CF9C-4587-B747-43B90E493223}" type="parTrans" cxnId="{BD47D2F0-314F-449A-B304-727230E8ADFF}">
      <dgm:prSet/>
      <dgm:spPr/>
      <dgm:t>
        <a:bodyPr/>
        <a:lstStyle/>
        <a:p>
          <a:endParaRPr lang="en-US"/>
        </a:p>
      </dgm:t>
    </dgm:pt>
    <dgm:pt modelId="{B4B968E4-A4FE-4408-9452-1FBD0DD58B28}" type="sibTrans" cxnId="{BD47D2F0-314F-449A-B304-727230E8ADFF}">
      <dgm:prSet/>
      <dgm:spPr/>
      <dgm:t>
        <a:bodyPr/>
        <a:lstStyle/>
        <a:p>
          <a:endParaRPr lang="en-US"/>
        </a:p>
      </dgm:t>
    </dgm:pt>
    <dgm:pt modelId="{18DB19CC-4A56-4BCE-9EB0-D267D6767F7E}">
      <dgm:prSet phldrT="[Văn bản]"/>
      <dgm:spPr/>
      <dgm:t>
        <a:bodyPr/>
        <a:lstStyle/>
        <a:p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tư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tưởng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-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02DC51-F545-47CE-BD68-DBB5350D19DC}" type="parTrans" cxnId="{4F8A06B1-AFB8-437D-93B8-B5D3F72DCB0A}">
      <dgm:prSet/>
      <dgm:spPr/>
      <dgm:t>
        <a:bodyPr/>
        <a:lstStyle/>
        <a:p>
          <a:endParaRPr lang="en-US"/>
        </a:p>
      </dgm:t>
    </dgm:pt>
    <dgm:pt modelId="{A3F1EE89-F523-4DDE-8744-9E6442999C3E}" type="sibTrans" cxnId="{4F8A06B1-AFB8-437D-93B8-B5D3F72DCB0A}">
      <dgm:prSet/>
      <dgm:spPr/>
      <dgm:t>
        <a:bodyPr/>
        <a:lstStyle/>
        <a:p>
          <a:endParaRPr lang="en-US"/>
        </a:p>
      </dgm:t>
    </dgm:pt>
    <dgm:pt modelId="{2157863C-B8E4-4E39-8A29-05E5078C226E}" type="pres">
      <dgm:prSet presAssocID="{676B08CE-35CE-4BBD-AB28-968876F5DE6D}" presName="linear" presStyleCnt="0">
        <dgm:presLayoutVars>
          <dgm:dir/>
          <dgm:animLvl val="lvl"/>
          <dgm:resizeHandles val="exact"/>
        </dgm:presLayoutVars>
      </dgm:prSet>
      <dgm:spPr/>
    </dgm:pt>
    <dgm:pt modelId="{1132917B-1C9C-464A-92AE-594A050B7876}" type="pres">
      <dgm:prSet presAssocID="{9F64DD22-0AB5-463B-A799-595798438B6E}" presName="parentLin" presStyleCnt="0"/>
      <dgm:spPr/>
    </dgm:pt>
    <dgm:pt modelId="{89FCC4C4-6C31-48BF-87B2-468F4EB43079}" type="pres">
      <dgm:prSet presAssocID="{9F64DD22-0AB5-463B-A799-595798438B6E}" presName="parentLeftMargin" presStyleLbl="node1" presStyleIdx="0" presStyleCnt="3"/>
      <dgm:spPr/>
    </dgm:pt>
    <dgm:pt modelId="{B0D212BF-9BE2-4C0B-8758-1D3CCD9AB6BE}" type="pres">
      <dgm:prSet presAssocID="{9F64DD22-0AB5-463B-A799-595798438B6E}" presName="parentText" presStyleLbl="node1" presStyleIdx="0" presStyleCnt="3" custScaleX="142857">
        <dgm:presLayoutVars>
          <dgm:chMax val="0"/>
          <dgm:bulletEnabled val="1"/>
        </dgm:presLayoutVars>
      </dgm:prSet>
      <dgm:spPr/>
    </dgm:pt>
    <dgm:pt modelId="{CF7161D6-7CA0-45E5-8681-06B9B1C1534F}" type="pres">
      <dgm:prSet presAssocID="{9F64DD22-0AB5-463B-A799-595798438B6E}" presName="negativeSpace" presStyleCnt="0"/>
      <dgm:spPr/>
    </dgm:pt>
    <dgm:pt modelId="{B9279B02-E7A6-4B50-9715-E18B45F3DFC0}" type="pres">
      <dgm:prSet presAssocID="{9F64DD22-0AB5-463B-A799-595798438B6E}" presName="childText" presStyleLbl="conFgAcc1" presStyleIdx="0" presStyleCnt="3">
        <dgm:presLayoutVars>
          <dgm:bulletEnabled val="1"/>
        </dgm:presLayoutVars>
      </dgm:prSet>
      <dgm:spPr/>
    </dgm:pt>
    <dgm:pt modelId="{66F510AD-C7B8-4E5E-ADE3-777C9B093683}" type="pres">
      <dgm:prSet presAssocID="{FDA0F558-1AE9-4236-AF5A-0050E637D0C2}" presName="spaceBetweenRectangles" presStyleCnt="0"/>
      <dgm:spPr/>
    </dgm:pt>
    <dgm:pt modelId="{04D7E8FE-DF37-49EA-AAC3-DB8165165776}" type="pres">
      <dgm:prSet presAssocID="{A26B7919-6114-4E03-AA22-1F3BBC5886DB}" presName="parentLin" presStyleCnt="0"/>
      <dgm:spPr/>
    </dgm:pt>
    <dgm:pt modelId="{E9E15223-8862-48D0-8359-B3F71DF68727}" type="pres">
      <dgm:prSet presAssocID="{A26B7919-6114-4E03-AA22-1F3BBC5886DB}" presName="parentLeftMargin" presStyleLbl="node1" presStyleIdx="0" presStyleCnt="3"/>
      <dgm:spPr/>
    </dgm:pt>
    <dgm:pt modelId="{46664C0F-D88B-4E8A-96C8-038DFDDD6A9D}" type="pres">
      <dgm:prSet presAssocID="{A26B7919-6114-4E03-AA22-1F3BBC5886DB}" presName="parentText" presStyleLbl="node1" presStyleIdx="1" presStyleCnt="3" custScaleX="137297">
        <dgm:presLayoutVars>
          <dgm:chMax val="0"/>
          <dgm:bulletEnabled val="1"/>
        </dgm:presLayoutVars>
      </dgm:prSet>
      <dgm:spPr/>
    </dgm:pt>
    <dgm:pt modelId="{1E59B826-11DB-4DCB-A96C-620EA66C3A18}" type="pres">
      <dgm:prSet presAssocID="{A26B7919-6114-4E03-AA22-1F3BBC5886DB}" presName="negativeSpace" presStyleCnt="0"/>
      <dgm:spPr/>
    </dgm:pt>
    <dgm:pt modelId="{82CD2F83-BF4C-4EB4-928C-3B170D1493AA}" type="pres">
      <dgm:prSet presAssocID="{A26B7919-6114-4E03-AA22-1F3BBC5886DB}" presName="childText" presStyleLbl="conFgAcc1" presStyleIdx="1" presStyleCnt="3">
        <dgm:presLayoutVars>
          <dgm:bulletEnabled val="1"/>
        </dgm:presLayoutVars>
      </dgm:prSet>
      <dgm:spPr/>
    </dgm:pt>
    <dgm:pt modelId="{AAEAD734-9209-4F32-93F7-20DC2683A896}" type="pres">
      <dgm:prSet presAssocID="{B4B968E4-A4FE-4408-9452-1FBD0DD58B28}" presName="spaceBetweenRectangles" presStyleCnt="0"/>
      <dgm:spPr/>
    </dgm:pt>
    <dgm:pt modelId="{D6A0141D-71D7-4314-B09E-8EB9F4F5AC45}" type="pres">
      <dgm:prSet presAssocID="{18DB19CC-4A56-4BCE-9EB0-D267D6767F7E}" presName="parentLin" presStyleCnt="0"/>
      <dgm:spPr/>
    </dgm:pt>
    <dgm:pt modelId="{7A390098-A5BF-413D-B5B9-0E5A84F8C88D}" type="pres">
      <dgm:prSet presAssocID="{18DB19CC-4A56-4BCE-9EB0-D267D6767F7E}" presName="parentLeftMargin" presStyleLbl="node1" presStyleIdx="1" presStyleCnt="3"/>
      <dgm:spPr/>
    </dgm:pt>
    <dgm:pt modelId="{765F5638-E226-4ED7-B617-7B8772BC6514}" type="pres">
      <dgm:prSet presAssocID="{18DB19CC-4A56-4BCE-9EB0-D267D6767F7E}" presName="parentText" presStyleLbl="node1" presStyleIdx="2" presStyleCnt="3" custScaleX="139082">
        <dgm:presLayoutVars>
          <dgm:chMax val="0"/>
          <dgm:bulletEnabled val="1"/>
        </dgm:presLayoutVars>
      </dgm:prSet>
      <dgm:spPr/>
    </dgm:pt>
    <dgm:pt modelId="{5705A95E-DC17-404D-8259-04E4A78ED8DF}" type="pres">
      <dgm:prSet presAssocID="{18DB19CC-4A56-4BCE-9EB0-D267D6767F7E}" presName="negativeSpace" presStyleCnt="0"/>
      <dgm:spPr/>
    </dgm:pt>
    <dgm:pt modelId="{48E754B1-9036-4136-A790-43B9F935EDCE}" type="pres">
      <dgm:prSet presAssocID="{18DB19CC-4A56-4BCE-9EB0-D267D6767F7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399101-F8BA-414D-90DE-B96A56EDE4B0}" type="presOf" srcId="{18DB19CC-4A56-4BCE-9EB0-D267D6767F7E}" destId="{7A390098-A5BF-413D-B5B9-0E5A84F8C88D}" srcOrd="0" destOrd="0" presId="urn:microsoft.com/office/officeart/2005/8/layout/list1"/>
    <dgm:cxn modelId="{D0805A0C-0F11-49C6-AD9A-9245F851C078}" type="presOf" srcId="{A26B7919-6114-4E03-AA22-1F3BBC5886DB}" destId="{E9E15223-8862-48D0-8359-B3F71DF68727}" srcOrd="0" destOrd="0" presId="urn:microsoft.com/office/officeart/2005/8/layout/list1"/>
    <dgm:cxn modelId="{D6BE755D-E94E-4C5E-9974-77003FF9AAFF}" type="presOf" srcId="{9F64DD22-0AB5-463B-A799-595798438B6E}" destId="{89FCC4C4-6C31-48BF-87B2-468F4EB43079}" srcOrd="0" destOrd="0" presId="urn:microsoft.com/office/officeart/2005/8/layout/list1"/>
    <dgm:cxn modelId="{D66B0667-0FA8-44C9-8040-0B8285929F54}" type="presOf" srcId="{18DB19CC-4A56-4BCE-9EB0-D267D6767F7E}" destId="{765F5638-E226-4ED7-B617-7B8772BC6514}" srcOrd="1" destOrd="0" presId="urn:microsoft.com/office/officeart/2005/8/layout/list1"/>
    <dgm:cxn modelId="{72754276-F7BA-4493-8960-E116ED4C03DF}" type="presOf" srcId="{9F64DD22-0AB5-463B-A799-595798438B6E}" destId="{B0D212BF-9BE2-4C0B-8758-1D3CCD9AB6BE}" srcOrd="1" destOrd="0" presId="urn:microsoft.com/office/officeart/2005/8/layout/list1"/>
    <dgm:cxn modelId="{9751D257-BCD2-4B44-A923-7D165A775D97}" type="presOf" srcId="{676B08CE-35CE-4BBD-AB28-968876F5DE6D}" destId="{2157863C-B8E4-4E39-8A29-05E5078C226E}" srcOrd="0" destOrd="0" presId="urn:microsoft.com/office/officeart/2005/8/layout/list1"/>
    <dgm:cxn modelId="{C334FE82-1A19-43C0-9A4F-82FD1887DBDF}" srcId="{676B08CE-35CE-4BBD-AB28-968876F5DE6D}" destId="{9F64DD22-0AB5-463B-A799-595798438B6E}" srcOrd="0" destOrd="0" parTransId="{FAFC8AEF-6CCA-4BB6-ADE1-488AFF6C8A82}" sibTransId="{FDA0F558-1AE9-4236-AF5A-0050E637D0C2}"/>
    <dgm:cxn modelId="{4F8A06B1-AFB8-437D-93B8-B5D3F72DCB0A}" srcId="{676B08CE-35CE-4BBD-AB28-968876F5DE6D}" destId="{18DB19CC-4A56-4BCE-9EB0-D267D6767F7E}" srcOrd="2" destOrd="0" parTransId="{6702DC51-F545-47CE-BD68-DBB5350D19DC}" sibTransId="{A3F1EE89-F523-4DDE-8744-9E6442999C3E}"/>
    <dgm:cxn modelId="{8FAF3ABF-AE9E-41AC-9AE8-2E11C12B5DBE}" type="presOf" srcId="{A26B7919-6114-4E03-AA22-1F3BBC5886DB}" destId="{46664C0F-D88B-4E8A-96C8-038DFDDD6A9D}" srcOrd="1" destOrd="0" presId="urn:microsoft.com/office/officeart/2005/8/layout/list1"/>
    <dgm:cxn modelId="{BD47D2F0-314F-449A-B304-727230E8ADFF}" srcId="{676B08CE-35CE-4BBD-AB28-968876F5DE6D}" destId="{A26B7919-6114-4E03-AA22-1F3BBC5886DB}" srcOrd="1" destOrd="0" parTransId="{51536088-CF9C-4587-B747-43B90E493223}" sibTransId="{B4B968E4-A4FE-4408-9452-1FBD0DD58B28}"/>
    <dgm:cxn modelId="{7142DF25-059B-4E10-A22E-546E70974C9B}" type="presParOf" srcId="{2157863C-B8E4-4E39-8A29-05E5078C226E}" destId="{1132917B-1C9C-464A-92AE-594A050B7876}" srcOrd="0" destOrd="0" presId="urn:microsoft.com/office/officeart/2005/8/layout/list1"/>
    <dgm:cxn modelId="{921CC187-4951-4FD2-8502-2E6489529244}" type="presParOf" srcId="{1132917B-1C9C-464A-92AE-594A050B7876}" destId="{89FCC4C4-6C31-48BF-87B2-468F4EB43079}" srcOrd="0" destOrd="0" presId="urn:microsoft.com/office/officeart/2005/8/layout/list1"/>
    <dgm:cxn modelId="{5344FC3A-49DD-4917-BC17-D990061BA189}" type="presParOf" srcId="{1132917B-1C9C-464A-92AE-594A050B7876}" destId="{B0D212BF-9BE2-4C0B-8758-1D3CCD9AB6BE}" srcOrd="1" destOrd="0" presId="urn:microsoft.com/office/officeart/2005/8/layout/list1"/>
    <dgm:cxn modelId="{961917B1-F3FF-4EB0-999F-D6E65305DE4B}" type="presParOf" srcId="{2157863C-B8E4-4E39-8A29-05E5078C226E}" destId="{CF7161D6-7CA0-45E5-8681-06B9B1C1534F}" srcOrd="1" destOrd="0" presId="urn:microsoft.com/office/officeart/2005/8/layout/list1"/>
    <dgm:cxn modelId="{694F866A-2CF5-488B-A483-4DE39292C8B2}" type="presParOf" srcId="{2157863C-B8E4-4E39-8A29-05E5078C226E}" destId="{B9279B02-E7A6-4B50-9715-E18B45F3DFC0}" srcOrd="2" destOrd="0" presId="urn:microsoft.com/office/officeart/2005/8/layout/list1"/>
    <dgm:cxn modelId="{AB57F7AF-10A9-4839-8614-EA06E776D0A2}" type="presParOf" srcId="{2157863C-B8E4-4E39-8A29-05E5078C226E}" destId="{66F510AD-C7B8-4E5E-ADE3-777C9B093683}" srcOrd="3" destOrd="0" presId="urn:microsoft.com/office/officeart/2005/8/layout/list1"/>
    <dgm:cxn modelId="{15109690-9867-46E1-B9B7-09C8F73145D0}" type="presParOf" srcId="{2157863C-B8E4-4E39-8A29-05E5078C226E}" destId="{04D7E8FE-DF37-49EA-AAC3-DB8165165776}" srcOrd="4" destOrd="0" presId="urn:microsoft.com/office/officeart/2005/8/layout/list1"/>
    <dgm:cxn modelId="{0F285565-E11B-4D51-B399-9E07E580A8E6}" type="presParOf" srcId="{04D7E8FE-DF37-49EA-AAC3-DB8165165776}" destId="{E9E15223-8862-48D0-8359-B3F71DF68727}" srcOrd="0" destOrd="0" presId="urn:microsoft.com/office/officeart/2005/8/layout/list1"/>
    <dgm:cxn modelId="{07756A22-23F6-4987-B989-45CEAB939BBF}" type="presParOf" srcId="{04D7E8FE-DF37-49EA-AAC3-DB8165165776}" destId="{46664C0F-D88B-4E8A-96C8-038DFDDD6A9D}" srcOrd="1" destOrd="0" presId="urn:microsoft.com/office/officeart/2005/8/layout/list1"/>
    <dgm:cxn modelId="{90F20D87-0C31-4494-9BDA-24846664B5E4}" type="presParOf" srcId="{2157863C-B8E4-4E39-8A29-05E5078C226E}" destId="{1E59B826-11DB-4DCB-A96C-620EA66C3A18}" srcOrd="5" destOrd="0" presId="urn:microsoft.com/office/officeart/2005/8/layout/list1"/>
    <dgm:cxn modelId="{61B996A5-4390-434A-977F-B5B63874F04F}" type="presParOf" srcId="{2157863C-B8E4-4E39-8A29-05E5078C226E}" destId="{82CD2F83-BF4C-4EB4-928C-3B170D1493AA}" srcOrd="6" destOrd="0" presId="urn:microsoft.com/office/officeart/2005/8/layout/list1"/>
    <dgm:cxn modelId="{FA51F3E6-F0F2-4E4B-96FC-A7D0694E634D}" type="presParOf" srcId="{2157863C-B8E4-4E39-8A29-05E5078C226E}" destId="{AAEAD734-9209-4F32-93F7-20DC2683A896}" srcOrd="7" destOrd="0" presId="urn:microsoft.com/office/officeart/2005/8/layout/list1"/>
    <dgm:cxn modelId="{38FD2355-9067-42E3-A5F8-F520DE23E83B}" type="presParOf" srcId="{2157863C-B8E4-4E39-8A29-05E5078C226E}" destId="{D6A0141D-71D7-4314-B09E-8EB9F4F5AC45}" srcOrd="8" destOrd="0" presId="urn:microsoft.com/office/officeart/2005/8/layout/list1"/>
    <dgm:cxn modelId="{A5EC7C4A-C56D-4A3C-BCCB-F83880D9DC93}" type="presParOf" srcId="{D6A0141D-71D7-4314-B09E-8EB9F4F5AC45}" destId="{7A390098-A5BF-413D-B5B9-0E5A84F8C88D}" srcOrd="0" destOrd="0" presId="urn:microsoft.com/office/officeart/2005/8/layout/list1"/>
    <dgm:cxn modelId="{7C0B4B94-4737-4C23-80AB-85E8E2F15E2D}" type="presParOf" srcId="{D6A0141D-71D7-4314-B09E-8EB9F4F5AC45}" destId="{765F5638-E226-4ED7-B617-7B8772BC6514}" srcOrd="1" destOrd="0" presId="urn:microsoft.com/office/officeart/2005/8/layout/list1"/>
    <dgm:cxn modelId="{8B0A4EBF-1004-49B3-BD50-99DC43EB9EDA}" type="presParOf" srcId="{2157863C-B8E4-4E39-8A29-05E5078C226E}" destId="{5705A95E-DC17-404D-8259-04E4A78ED8DF}" srcOrd="9" destOrd="0" presId="urn:microsoft.com/office/officeart/2005/8/layout/list1"/>
    <dgm:cxn modelId="{1C533338-86A5-4EC8-B1A4-F64868730800}" type="presParOf" srcId="{2157863C-B8E4-4E39-8A29-05E5078C226E}" destId="{48E754B1-9036-4136-A790-43B9F935EDC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3D61C9-85AB-4D54-B406-78801927176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599B078-C098-49F4-BE66-6AF9E0B4FB3A}">
      <dgm:prSet phldrT="[Văn bản]" custT="1"/>
      <dgm:spPr/>
      <dgm:t>
        <a:bodyPr/>
        <a:lstStyle/>
        <a:p>
          <a:pPr algn="l">
            <a:buNone/>
          </a:pPr>
          <a:r>
            <a: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 sự lãnh đạo chính trị của giai cấp công nhân thực hiện quyền lực của nhân dân</a:t>
          </a:r>
          <a:r>
            <a:rPr lang="vi-VN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5AC18E-F380-4A3E-B8A4-AB12D733ED8E}" type="parTrans" cxnId="{CC3363C3-C334-4E62-8A42-50D6A9398A7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AFB201-FF34-414C-BC48-F49A31019711}" type="sibTrans" cxnId="{CC3363C3-C334-4E62-8A42-50D6A9398A7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99A01C-7E1D-40F1-8A57-DD33CBA9CB84}">
      <dgm:prSet phldrT="[Văn bản]" custT="1"/>
      <dgm:spPr/>
      <dgm:t>
        <a:bodyPr/>
        <a:lstStyle/>
        <a:p>
          <a:pPr>
            <a:buNone/>
          </a:pPr>
          <a:r>
            <a: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 dân lao động có quyền giới thiệu đại biểu tham gia bộ máy chính quyền</a:t>
          </a:r>
          <a:endParaRPr lang="en-US" sz="2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FEA51C-9D63-4E6E-BB4D-53D2C7EF893D}" type="parTrans" cxnId="{E9C8169A-13C4-46E3-8710-E6A16398EA52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5AC81A-EF8D-4F04-81FE-0DF2DB99650A}" type="sibTrans" cxnId="{E9C8169A-13C4-46E3-8710-E6A16398EA52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110DE7-0DB3-4713-A1BD-24F83FB225F4}">
      <dgm:prSet phldrT="[Văn bản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Đóng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góp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ý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kiến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endParaRPr lang="en-US" sz="2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ED0078-256D-4AF1-ADA4-9FE924B572D1}" type="parTrans" cxnId="{7412CD96-6171-4C6C-8039-4B9F2BC47157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17A75E-D691-4313-8821-63A7FDFA01FA}" type="sibTrans" cxnId="{7412CD96-6171-4C6C-8039-4B9F2BC47157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CF4DE0-4E10-458F-830D-EA8F72D519BC}">
      <dgm:prSet custT="1"/>
      <dgm:spPr/>
      <dgm:t>
        <a:bodyPr/>
        <a:lstStyle/>
        <a:p>
          <a:r>
            <a: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 nguyên chính trị do ĐCS lãnh đạo</a:t>
          </a:r>
          <a:endParaRPr lang="en-US" sz="2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1529BC-B55B-4E54-87D1-907B00CBA55E}" type="parTrans" cxnId="{4642C3E8-A839-4018-8F36-2968B9D7EA4C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06C059-4C03-4D54-A751-6CDF7C95D925}" type="sibTrans" cxnId="{4642C3E8-A839-4018-8F36-2968B9D7EA4C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C12BAD-9D68-49BE-9232-F4174CF85713}" type="pres">
      <dgm:prSet presAssocID="{8A3D61C9-85AB-4D54-B406-78801927176A}" presName="Name0" presStyleCnt="0">
        <dgm:presLayoutVars>
          <dgm:chMax val="7"/>
          <dgm:chPref val="7"/>
          <dgm:dir/>
        </dgm:presLayoutVars>
      </dgm:prSet>
      <dgm:spPr/>
    </dgm:pt>
    <dgm:pt modelId="{5D625C62-14CB-4084-BF58-BC4607C98E43}" type="pres">
      <dgm:prSet presAssocID="{8A3D61C9-85AB-4D54-B406-78801927176A}" presName="Name1" presStyleCnt="0"/>
      <dgm:spPr/>
    </dgm:pt>
    <dgm:pt modelId="{37CFAC34-84EF-4D6E-957C-A48B62DC44B0}" type="pres">
      <dgm:prSet presAssocID="{8A3D61C9-85AB-4D54-B406-78801927176A}" presName="cycle" presStyleCnt="0"/>
      <dgm:spPr/>
    </dgm:pt>
    <dgm:pt modelId="{AB77E773-DBB6-43FA-879D-B810AC18BC90}" type="pres">
      <dgm:prSet presAssocID="{8A3D61C9-85AB-4D54-B406-78801927176A}" presName="srcNode" presStyleLbl="node1" presStyleIdx="0" presStyleCnt="4"/>
      <dgm:spPr/>
    </dgm:pt>
    <dgm:pt modelId="{7E30C13F-92C4-416B-84C3-FC28E227E296}" type="pres">
      <dgm:prSet presAssocID="{8A3D61C9-85AB-4D54-B406-78801927176A}" presName="conn" presStyleLbl="parChTrans1D2" presStyleIdx="0" presStyleCnt="1"/>
      <dgm:spPr/>
    </dgm:pt>
    <dgm:pt modelId="{8EC1C07A-FDED-4838-8BD3-E0919D158ACA}" type="pres">
      <dgm:prSet presAssocID="{8A3D61C9-85AB-4D54-B406-78801927176A}" presName="extraNode" presStyleLbl="node1" presStyleIdx="0" presStyleCnt="4"/>
      <dgm:spPr/>
    </dgm:pt>
    <dgm:pt modelId="{E0588059-BC96-4ED2-9392-A9CF4B94E314}" type="pres">
      <dgm:prSet presAssocID="{8A3D61C9-85AB-4D54-B406-78801927176A}" presName="dstNode" presStyleLbl="node1" presStyleIdx="0" presStyleCnt="4"/>
      <dgm:spPr/>
    </dgm:pt>
    <dgm:pt modelId="{F028D8A3-0903-4F1B-AE17-E9968D061BE0}" type="pres">
      <dgm:prSet presAssocID="{2599B078-C098-49F4-BE66-6AF9E0B4FB3A}" presName="text_1" presStyleLbl="node1" presStyleIdx="0" presStyleCnt="4">
        <dgm:presLayoutVars>
          <dgm:bulletEnabled val="1"/>
        </dgm:presLayoutVars>
      </dgm:prSet>
      <dgm:spPr/>
    </dgm:pt>
    <dgm:pt modelId="{25091D47-1ACD-486A-9E37-CA30D10AB673}" type="pres">
      <dgm:prSet presAssocID="{2599B078-C098-49F4-BE66-6AF9E0B4FB3A}" presName="accent_1" presStyleCnt="0"/>
      <dgm:spPr/>
    </dgm:pt>
    <dgm:pt modelId="{DD07E39E-8E02-4EA3-AA26-3E614B5AF205}" type="pres">
      <dgm:prSet presAssocID="{2599B078-C098-49F4-BE66-6AF9E0B4FB3A}" presName="accentRepeatNode" presStyleLbl="solidFgAcc1" presStyleIdx="0" presStyleCnt="4"/>
      <dgm:spPr/>
    </dgm:pt>
    <dgm:pt modelId="{3FA5BD9D-4D25-4487-9BD8-41CDF8D67AE7}" type="pres">
      <dgm:prSet presAssocID="{83CF4DE0-4E10-458F-830D-EA8F72D519BC}" presName="text_2" presStyleLbl="node1" presStyleIdx="1" presStyleCnt="4">
        <dgm:presLayoutVars>
          <dgm:bulletEnabled val="1"/>
        </dgm:presLayoutVars>
      </dgm:prSet>
      <dgm:spPr/>
    </dgm:pt>
    <dgm:pt modelId="{86ED9FBE-B289-4331-BDB7-C8E72DE1602E}" type="pres">
      <dgm:prSet presAssocID="{83CF4DE0-4E10-458F-830D-EA8F72D519BC}" presName="accent_2" presStyleCnt="0"/>
      <dgm:spPr/>
    </dgm:pt>
    <dgm:pt modelId="{7FB9FB21-90DE-4386-B12D-7B633E9DE742}" type="pres">
      <dgm:prSet presAssocID="{83CF4DE0-4E10-458F-830D-EA8F72D519BC}" presName="accentRepeatNode" presStyleLbl="solidFgAcc1" presStyleIdx="1" presStyleCnt="4"/>
      <dgm:spPr/>
    </dgm:pt>
    <dgm:pt modelId="{183ADA7C-9EC7-430E-82AE-4B6D98C21103}" type="pres">
      <dgm:prSet presAssocID="{9B99A01C-7E1D-40F1-8A57-DD33CBA9CB84}" presName="text_3" presStyleLbl="node1" presStyleIdx="2" presStyleCnt="4">
        <dgm:presLayoutVars>
          <dgm:bulletEnabled val="1"/>
        </dgm:presLayoutVars>
      </dgm:prSet>
      <dgm:spPr/>
    </dgm:pt>
    <dgm:pt modelId="{3600980F-7238-44FC-BDE7-1A000F6ED989}" type="pres">
      <dgm:prSet presAssocID="{9B99A01C-7E1D-40F1-8A57-DD33CBA9CB84}" presName="accent_3" presStyleCnt="0"/>
      <dgm:spPr/>
    </dgm:pt>
    <dgm:pt modelId="{8BE35F34-54B4-47D6-851D-15D1C76446DF}" type="pres">
      <dgm:prSet presAssocID="{9B99A01C-7E1D-40F1-8A57-DD33CBA9CB84}" presName="accentRepeatNode" presStyleLbl="solidFgAcc1" presStyleIdx="2" presStyleCnt="4"/>
      <dgm:spPr/>
    </dgm:pt>
    <dgm:pt modelId="{EF9F1C46-BDA0-4248-B31D-94B33E1FECC4}" type="pres">
      <dgm:prSet presAssocID="{8D110DE7-0DB3-4713-A1BD-24F83FB225F4}" presName="text_4" presStyleLbl="node1" presStyleIdx="3" presStyleCnt="4">
        <dgm:presLayoutVars>
          <dgm:bulletEnabled val="1"/>
        </dgm:presLayoutVars>
      </dgm:prSet>
      <dgm:spPr/>
    </dgm:pt>
    <dgm:pt modelId="{F894802B-5899-4636-A2D1-156C5ECE09AE}" type="pres">
      <dgm:prSet presAssocID="{8D110DE7-0DB3-4713-A1BD-24F83FB225F4}" presName="accent_4" presStyleCnt="0"/>
      <dgm:spPr/>
    </dgm:pt>
    <dgm:pt modelId="{307BFC4D-FBE0-4E6B-B870-EB8169348304}" type="pres">
      <dgm:prSet presAssocID="{8D110DE7-0DB3-4713-A1BD-24F83FB225F4}" presName="accentRepeatNode" presStyleLbl="solidFgAcc1" presStyleIdx="3" presStyleCnt="4"/>
      <dgm:spPr/>
    </dgm:pt>
  </dgm:ptLst>
  <dgm:cxnLst>
    <dgm:cxn modelId="{8881901A-9F92-4B70-9994-B71726D8323F}" type="presOf" srcId="{8D110DE7-0DB3-4713-A1BD-24F83FB225F4}" destId="{EF9F1C46-BDA0-4248-B31D-94B33E1FECC4}" srcOrd="0" destOrd="0" presId="urn:microsoft.com/office/officeart/2008/layout/VerticalCurvedList"/>
    <dgm:cxn modelId="{20256A20-CC7E-4514-87F2-F6A3162945EF}" type="presOf" srcId="{9B99A01C-7E1D-40F1-8A57-DD33CBA9CB84}" destId="{183ADA7C-9EC7-430E-82AE-4B6D98C21103}" srcOrd="0" destOrd="0" presId="urn:microsoft.com/office/officeart/2008/layout/VerticalCurvedList"/>
    <dgm:cxn modelId="{4F022C25-FC48-4F4E-BBE5-0F4A1D328A93}" type="presOf" srcId="{83CF4DE0-4E10-458F-830D-EA8F72D519BC}" destId="{3FA5BD9D-4D25-4487-9BD8-41CDF8D67AE7}" srcOrd="0" destOrd="0" presId="urn:microsoft.com/office/officeart/2008/layout/VerticalCurvedList"/>
    <dgm:cxn modelId="{7412CD96-6171-4C6C-8039-4B9F2BC47157}" srcId="{8A3D61C9-85AB-4D54-B406-78801927176A}" destId="{8D110DE7-0DB3-4713-A1BD-24F83FB225F4}" srcOrd="3" destOrd="0" parTransId="{36ED0078-256D-4AF1-ADA4-9FE924B572D1}" sibTransId="{8117A75E-D691-4313-8821-63A7FDFA01FA}"/>
    <dgm:cxn modelId="{E9C8169A-13C4-46E3-8710-E6A16398EA52}" srcId="{8A3D61C9-85AB-4D54-B406-78801927176A}" destId="{9B99A01C-7E1D-40F1-8A57-DD33CBA9CB84}" srcOrd="2" destOrd="0" parTransId="{2AFEA51C-9D63-4E6E-BB4D-53D2C7EF893D}" sibTransId="{8F5AC81A-EF8D-4F04-81FE-0DF2DB99650A}"/>
    <dgm:cxn modelId="{4850B59F-23D3-42A2-9FE9-CC22A8596B6C}" type="presOf" srcId="{2599B078-C098-49F4-BE66-6AF9E0B4FB3A}" destId="{F028D8A3-0903-4F1B-AE17-E9968D061BE0}" srcOrd="0" destOrd="0" presId="urn:microsoft.com/office/officeart/2008/layout/VerticalCurvedList"/>
    <dgm:cxn modelId="{CC3363C3-C334-4E62-8A42-50D6A9398A7B}" srcId="{8A3D61C9-85AB-4D54-B406-78801927176A}" destId="{2599B078-C098-49F4-BE66-6AF9E0B4FB3A}" srcOrd="0" destOrd="0" parTransId="{185AC18E-F380-4A3E-B8A4-AB12D733ED8E}" sibTransId="{5EAFB201-FF34-414C-BC48-F49A31019711}"/>
    <dgm:cxn modelId="{22F6E4D2-866D-4EB3-82E2-42687150DC5F}" type="presOf" srcId="{5EAFB201-FF34-414C-BC48-F49A31019711}" destId="{7E30C13F-92C4-416B-84C3-FC28E227E296}" srcOrd="0" destOrd="0" presId="urn:microsoft.com/office/officeart/2008/layout/VerticalCurvedList"/>
    <dgm:cxn modelId="{4642C3E8-A839-4018-8F36-2968B9D7EA4C}" srcId="{8A3D61C9-85AB-4D54-B406-78801927176A}" destId="{83CF4DE0-4E10-458F-830D-EA8F72D519BC}" srcOrd="1" destOrd="0" parTransId="{D21529BC-B55B-4E54-87D1-907B00CBA55E}" sibTransId="{F806C059-4C03-4D54-A751-6CDF7C95D925}"/>
    <dgm:cxn modelId="{F284B2FD-6F2A-463A-A019-72F6C84EC87B}" type="presOf" srcId="{8A3D61C9-85AB-4D54-B406-78801927176A}" destId="{6AC12BAD-9D68-49BE-9232-F4174CF85713}" srcOrd="0" destOrd="0" presId="urn:microsoft.com/office/officeart/2008/layout/VerticalCurvedList"/>
    <dgm:cxn modelId="{A1A37254-A79B-4BC0-A2F1-D7EEBB487AAE}" type="presParOf" srcId="{6AC12BAD-9D68-49BE-9232-F4174CF85713}" destId="{5D625C62-14CB-4084-BF58-BC4607C98E43}" srcOrd="0" destOrd="0" presId="urn:microsoft.com/office/officeart/2008/layout/VerticalCurvedList"/>
    <dgm:cxn modelId="{D974CCC0-1CB4-46CE-8F8D-2C8788597534}" type="presParOf" srcId="{5D625C62-14CB-4084-BF58-BC4607C98E43}" destId="{37CFAC34-84EF-4D6E-957C-A48B62DC44B0}" srcOrd="0" destOrd="0" presId="urn:microsoft.com/office/officeart/2008/layout/VerticalCurvedList"/>
    <dgm:cxn modelId="{FAB2D27D-B68F-41C0-96AA-623D8789378B}" type="presParOf" srcId="{37CFAC34-84EF-4D6E-957C-A48B62DC44B0}" destId="{AB77E773-DBB6-43FA-879D-B810AC18BC90}" srcOrd="0" destOrd="0" presId="urn:microsoft.com/office/officeart/2008/layout/VerticalCurvedList"/>
    <dgm:cxn modelId="{89939F59-32D0-4C30-8161-14EE64B772D8}" type="presParOf" srcId="{37CFAC34-84EF-4D6E-957C-A48B62DC44B0}" destId="{7E30C13F-92C4-416B-84C3-FC28E227E296}" srcOrd="1" destOrd="0" presId="urn:microsoft.com/office/officeart/2008/layout/VerticalCurvedList"/>
    <dgm:cxn modelId="{4B9370E5-A984-4B56-9E5B-299CB673EDC5}" type="presParOf" srcId="{37CFAC34-84EF-4D6E-957C-A48B62DC44B0}" destId="{8EC1C07A-FDED-4838-8BD3-E0919D158ACA}" srcOrd="2" destOrd="0" presId="urn:microsoft.com/office/officeart/2008/layout/VerticalCurvedList"/>
    <dgm:cxn modelId="{3B3AC0AF-E387-40F2-9DC6-BBB58D971129}" type="presParOf" srcId="{37CFAC34-84EF-4D6E-957C-A48B62DC44B0}" destId="{E0588059-BC96-4ED2-9392-A9CF4B94E314}" srcOrd="3" destOrd="0" presId="urn:microsoft.com/office/officeart/2008/layout/VerticalCurvedList"/>
    <dgm:cxn modelId="{0CE4BEA5-E12B-4421-A60B-05101AFDF49F}" type="presParOf" srcId="{5D625C62-14CB-4084-BF58-BC4607C98E43}" destId="{F028D8A3-0903-4F1B-AE17-E9968D061BE0}" srcOrd="1" destOrd="0" presId="urn:microsoft.com/office/officeart/2008/layout/VerticalCurvedList"/>
    <dgm:cxn modelId="{F48E151D-426C-4BA4-884C-5085A3C0BFE9}" type="presParOf" srcId="{5D625C62-14CB-4084-BF58-BC4607C98E43}" destId="{25091D47-1ACD-486A-9E37-CA30D10AB673}" srcOrd="2" destOrd="0" presId="urn:microsoft.com/office/officeart/2008/layout/VerticalCurvedList"/>
    <dgm:cxn modelId="{14D548A4-51EA-4896-88BE-A7B36AE4B457}" type="presParOf" srcId="{25091D47-1ACD-486A-9E37-CA30D10AB673}" destId="{DD07E39E-8E02-4EA3-AA26-3E614B5AF205}" srcOrd="0" destOrd="0" presId="urn:microsoft.com/office/officeart/2008/layout/VerticalCurvedList"/>
    <dgm:cxn modelId="{8B5C3076-339D-4F9F-9E34-810A1FDBD667}" type="presParOf" srcId="{5D625C62-14CB-4084-BF58-BC4607C98E43}" destId="{3FA5BD9D-4D25-4487-9BD8-41CDF8D67AE7}" srcOrd="3" destOrd="0" presId="urn:microsoft.com/office/officeart/2008/layout/VerticalCurvedList"/>
    <dgm:cxn modelId="{34C2AA6F-FC10-4EFA-AEED-C5FEFEE0BDAD}" type="presParOf" srcId="{5D625C62-14CB-4084-BF58-BC4607C98E43}" destId="{86ED9FBE-B289-4331-BDB7-C8E72DE1602E}" srcOrd="4" destOrd="0" presId="urn:microsoft.com/office/officeart/2008/layout/VerticalCurvedList"/>
    <dgm:cxn modelId="{5335AAA0-38F3-4DFC-989C-B1606A16248B}" type="presParOf" srcId="{86ED9FBE-B289-4331-BDB7-C8E72DE1602E}" destId="{7FB9FB21-90DE-4386-B12D-7B633E9DE742}" srcOrd="0" destOrd="0" presId="urn:microsoft.com/office/officeart/2008/layout/VerticalCurvedList"/>
    <dgm:cxn modelId="{A695003F-1262-428E-93E2-AB6FBD8A2D81}" type="presParOf" srcId="{5D625C62-14CB-4084-BF58-BC4607C98E43}" destId="{183ADA7C-9EC7-430E-82AE-4B6D98C21103}" srcOrd="5" destOrd="0" presId="urn:microsoft.com/office/officeart/2008/layout/VerticalCurvedList"/>
    <dgm:cxn modelId="{5E71A642-78AE-42FA-87D7-1454FF2D2C36}" type="presParOf" srcId="{5D625C62-14CB-4084-BF58-BC4607C98E43}" destId="{3600980F-7238-44FC-BDE7-1A000F6ED989}" srcOrd="6" destOrd="0" presId="urn:microsoft.com/office/officeart/2008/layout/VerticalCurvedList"/>
    <dgm:cxn modelId="{DDB9E327-15E8-4760-8BC3-452BC53FDC59}" type="presParOf" srcId="{3600980F-7238-44FC-BDE7-1A000F6ED989}" destId="{8BE35F34-54B4-47D6-851D-15D1C76446DF}" srcOrd="0" destOrd="0" presId="urn:microsoft.com/office/officeart/2008/layout/VerticalCurvedList"/>
    <dgm:cxn modelId="{FBD7FC9C-EAB2-4E79-91B7-A546A00BCAF9}" type="presParOf" srcId="{5D625C62-14CB-4084-BF58-BC4607C98E43}" destId="{EF9F1C46-BDA0-4248-B31D-94B33E1FECC4}" srcOrd="7" destOrd="0" presId="urn:microsoft.com/office/officeart/2008/layout/VerticalCurvedList"/>
    <dgm:cxn modelId="{7122323F-B9FE-4E64-9A1C-F22D40B39B20}" type="presParOf" srcId="{5D625C62-14CB-4084-BF58-BC4607C98E43}" destId="{F894802B-5899-4636-A2D1-156C5ECE09AE}" srcOrd="8" destOrd="0" presId="urn:microsoft.com/office/officeart/2008/layout/VerticalCurvedList"/>
    <dgm:cxn modelId="{4E771319-782C-40AB-99EE-C74CD8B24AD0}" type="presParOf" srcId="{F894802B-5899-4636-A2D1-156C5ECE09AE}" destId="{307BFC4D-FBE0-4E6B-B870-EB81693483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60BBC4-123F-475C-8C63-C4E83BDFFC3B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D2DE13A-A792-4F4D-8629-BC04CC284619}">
      <dgm:prSet phldrT="[Văn bản]" custT="1"/>
      <dgm:spPr/>
      <dgm:t>
        <a:bodyPr/>
        <a:lstStyle/>
        <a:p>
          <a:r>
            <a:rPr lang="vi-VN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Dựa trên chế độ sở hữu xã hội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những</a:t>
          </a:r>
          <a:r>
            <a:rPr lang="en-US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tư</a:t>
          </a:r>
          <a:r>
            <a:rPr lang="en-US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21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endParaRPr lang="en-US" sz="21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BCA7F9-84F8-4742-9F6C-616B54168B57}" type="parTrans" cxnId="{9CD0AB37-F414-496A-88B2-3F63BE869843}">
      <dgm:prSet/>
      <dgm:spPr/>
      <dgm:t>
        <a:bodyPr/>
        <a:lstStyle/>
        <a:p>
          <a:endParaRPr lang="en-US" sz="2000" b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8D265B99-15ED-4F73-B598-5EC0D61D8620}" type="sibTrans" cxnId="{9CD0AB37-F414-496A-88B2-3F63BE869843}">
      <dgm:prSet/>
      <dgm:spPr/>
      <dgm:t>
        <a:bodyPr/>
        <a:lstStyle/>
        <a:p>
          <a:endParaRPr lang="en-US" sz="2000" b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75BAE53C-E19A-49DC-907C-62B9098C150B}">
      <dgm:prSet phldrT="[Văn bản]" custT="1"/>
      <dgm:spPr/>
      <dgm:t>
        <a:bodyPr/>
        <a:lstStyle/>
        <a:p>
          <a:r>
            <a:rPr lang="en-US" sz="24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Thực hiện chế độ phân phối lợi ích theo kết quả lao động là chủ yếu</a:t>
          </a:r>
          <a:endParaRPr lang="en-US" sz="24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F2080C-F55A-484F-B980-1C80DCF215D4}" type="parTrans" cxnId="{A4813B06-6E1A-43B7-AE9C-C9E7B6946419}">
      <dgm:prSet/>
      <dgm:spPr/>
      <dgm:t>
        <a:bodyPr/>
        <a:lstStyle/>
        <a:p>
          <a:endParaRPr lang="en-US" sz="2000" b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F7A8B24C-398A-4252-BE9B-5EC985612047}" type="sibTrans" cxnId="{A4813B06-6E1A-43B7-AE9C-C9E7B6946419}">
      <dgm:prSet/>
      <dgm:spPr/>
      <dgm:t>
        <a:bodyPr/>
        <a:lstStyle/>
        <a:p>
          <a:endParaRPr lang="en-US" sz="2000" b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B525BE6C-DF46-47CF-830F-BAC22BA3C4C2}">
      <dgm:prSet phldrT="[Văn bản]" custT="1"/>
      <dgm:spPr/>
      <dgm:t>
        <a:bodyPr/>
        <a:lstStyle/>
        <a:p>
          <a:r>
            <a:rPr lang="en-US" sz="24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Kinh tế XHCN dựa trên sự phát triển LLSX</a:t>
          </a:r>
          <a:endParaRPr lang="en-US" sz="24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AC5665-8FD3-477B-939A-E53BCE6FC33C}" type="parTrans" cxnId="{7DC0F179-83BB-4FF6-8F40-CFB1489D1F2F}">
      <dgm:prSet/>
      <dgm:spPr/>
      <dgm:t>
        <a:bodyPr/>
        <a:lstStyle/>
        <a:p>
          <a:endParaRPr lang="en-US" sz="2000" b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5CCB0AA7-D866-479F-B7EA-503A084D546D}" type="sibTrans" cxnId="{7DC0F179-83BB-4FF6-8F40-CFB1489D1F2F}">
      <dgm:prSet/>
      <dgm:spPr/>
      <dgm:t>
        <a:bodyPr/>
        <a:lstStyle/>
        <a:p>
          <a:endParaRPr lang="en-US" sz="2000" b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BF7B2FF3-66CA-4F43-81A1-1AA9734276AA}">
      <dgm:prSet custT="1"/>
      <dgm:spPr/>
      <dgm:t>
        <a:bodyPr/>
        <a:lstStyle/>
        <a:p>
          <a:r>
            <a:rPr lang="en-US" sz="24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Coi trọng lợi ích kinh tế của người lao động</a:t>
          </a:r>
          <a:endParaRPr lang="en-US" sz="24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AE4921-9FDD-42E4-92DB-0253D2D5091E}" type="parTrans" cxnId="{95D73943-D873-4D70-B132-B42C4DC9E693}">
      <dgm:prSet/>
      <dgm:spPr/>
      <dgm:t>
        <a:bodyPr/>
        <a:lstStyle/>
        <a:p>
          <a:endParaRPr lang="en-US" sz="2000" b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ADD8E240-DA5F-4301-A8CA-7DAD90B5A2E9}" type="sibTrans" cxnId="{95D73943-D873-4D70-B132-B42C4DC9E693}">
      <dgm:prSet/>
      <dgm:spPr/>
      <dgm:t>
        <a:bodyPr/>
        <a:lstStyle/>
        <a:p>
          <a:endParaRPr lang="en-US" sz="2000" b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A73C4CBE-DBF3-4F6A-B31B-C8FB37384B69}" type="pres">
      <dgm:prSet presAssocID="{7560BBC4-123F-475C-8C63-C4E83BDFFC3B}" presName="linearFlow" presStyleCnt="0">
        <dgm:presLayoutVars>
          <dgm:dir/>
          <dgm:resizeHandles val="exact"/>
        </dgm:presLayoutVars>
      </dgm:prSet>
      <dgm:spPr/>
    </dgm:pt>
    <dgm:pt modelId="{3ABA1240-2037-457E-9D56-2CADB7BC7AB9}" type="pres">
      <dgm:prSet presAssocID="{8D2DE13A-A792-4F4D-8629-BC04CC284619}" presName="composite" presStyleCnt="0"/>
      <dgm:spPr/>
    </dgm:pt>
    <dgm:pt modelId="{EB939606-22A7-4857-B48C-642EB7A82260}" type="pres">
      <dgm:prSet presAssocID="{8D2DE13A-A792-4F4D-8629-BC04CC284619}" presName="imgShp" presStyleLbl="fgImgPlace1" presStyleIdx="0" presStyleCnt="4" custLinFactX="-100000" custLinFactNeighborX="-115776" custLinFactNeighborY="-87"/>
      <dgm:spPr/>
    </dgm:pt>
    <dgm:pt modelId="{193D2B86-9B82-4E01-975D-E9542441A127}" type="pres">
      <dgm:prSet presAssocID="{8D2DE13A-A792-4F4D-8629-BC04CC284619}" presName="txShp" presStyleLbl="node1" presStyleIdx="0" presStyleCnt="4" custScaleX="131050">
        <dgm:presLayoutVars>
          <dgm:bulletEnabled val="1"/>
        </dgm:presLayoutVars>
      </dgm:prSet>
      <dgm:spPr/>
    </dgm:pt>
    <dgm:pt modelId="{E5F86BB3-FB2B-4C1F-A1DB-81D08BD6DD69}" type="pres">
      <dgm:prSet presAssocID="{8D265B99-15ED-4F73-B598-5EC0D61D8620}" presName="spacing" presStyleCnt="0"/>
      <dgm:spPr/>
    </dgm:pt>
    <dgm:pt modelId="{5AE4B925-E6B7-43DE-9969-504442D6C4A9}" type="pres">
      <dgm:prSet presAssocID="{75BAE53C-E19A-49DC-907C-62B9098C150B}" presName="composite" presStyleCnt="0"/>
      <dgm:spPr/>
    </dgm:pt>
    <dgm:pt modelId="{3C5F7ED5-F5CF-48BA-8812-A2DF8F6F35B7}" type="pres">
      <dgm:prSet presAssocID="{75BAE53C-E19A-49DC-907C-62B9098C150B}" presName="imgShp" presStyleLbl="fgImgPlace1" presStyleIdx="1" presStyleCnt="4" custLinFactX="-100000" custLinFactNeighborX="-109735" custLinFactNeighborY="112"/>
      <dgm:spPr/>
    </dgm:pt>
    <dgm:pt modelId="{08494479-1AEF-42E6-9D53-4B03F2AC4E1B}" type="pres">
      <dgm:prSet presAssocID="{75BAE53C-E19A-49DC-907C-62B9098C150B}" presName="txShp" presStyleLbl="node1" presStyleIdx="1" presStyleCnt="4" custScaleX="131417">
        <dgm:presLayoutVars>
          <dgm:bulletEnabled val="1"/>
        </dgm:presLayoutVars>
      </dgm:prSet>
      <dgm:spPr/>
    </dgm:pt>
    <dgm:pt modelId="{13A0B3B9-E7AC-43C5-AED7-0CB53C0E4051}" type="pres">
      <dgm:prSet presAssocID="{F7A8B24C-398A-4252-BE9B-5EC985612047}" presName="spacing" presStyleCnt="0"/>
      <dgm:spPr/>
    </dgm:pt>
    <dgm:pt modelId="{084E2CF8-7D94-40C8-A319-760683A10A7A}" type="pres">
      <dgm:prSet presAssocID="{B525BE6C-DF46-47CF-830F-BAC22BA3C4C2}" presName="composite" presStyleCnt="0"/>
      <dgm:spPr/>
    </dgm:pt>
    <dgm:pt modelId="{46EEA8FA-E50C-4F82-8840-F0BE3BFFA82E}" type="pres">
      <dgm:prSet presAssocID="{B525BE6C-DF46-47CF-830F-BAC22BA3C4C2}" presName="imgShp" presStyleLbl="fgImgPlace1" presStyleIdx="2" presStyleCnt="4" custLinFactX="-100000" custLinFactNeighborX="-109735" custLinFactNeighborY="-2263"/>
      <dgm:spPr/>
    </dgm:pt>
    <dgm:pt modelId="{B530E969-BA72-492E-80FC-CAF2C656187F}" type="pres">
      <dgm:prSet presAssocID="{B525BE6C-DF46-47CF-830F-BAC22BA3C4C2}" presName="txShp" presStyleLbl="node1" presStyleIdx="2" presStyleCnt="4" custScaleX="131417">
        <dgm:presLayoutVars>
          <dgm:bulletEnabled val="1"/>
        </dgm:presLayoutVars>
      </dgm:prSet>
      <dgm:spPr/>
    </dgm:pt>
    <dgm:pt modelId="{FDD3A9EF-F2A3-4C83-A062-E23348DEC853}" type="pres">
      <dgm:prSet presAssocID="{5CCB0AA7-D866-479F-B7EA-503A084D546D}" presName="spacing" presStyleCnt="0"/>
      <dgm:spPr/>
    </dgm:pt>
    <dgm:pt modelId="{249FC52D-C74D-45F5-B750-74111BC077DC}" type="pres">
      <dgm:prSet presAssocID="{BF7B2FF3-66CA-4F43-81A1-1AA9734276AA}" presName="composite" presStyleCnt="0"/>
      <dgm:spPr/>
    </dgm:pt>
    <dgm:pt modelId="{1442C21F-4D51-4227-85A7-1C94636900F4}" type="pres">
      <dgm:prSet presAssocID="{BF7B2FF3-66CA-4F43-81A1-1AA9734276AA}" presName="imgShp" presStyleLbl="fgImgPlace1" presStyleIdx="3" presStyleCnt="4" custLinFactX="-100000" custLinFactNeighborX="-109735" custLinFactNeighborY="87"/>
      <dgm:spPr/>
    </dgm:pt>
    <dgm:pt modelId="{7CF4BC92-056B-443B-994E-2BFD273AD82E}" type="pres">
      <dgm:prSet presAssocID="{BF7B2FF3-66CA-4F43-81A1-1AA9734276AA}" presName="txShp" presStyleLbl="node1" presStyleIdx="3" presStyleCnt="4" custScaleX="132120">
        <dgm:presLayoutVars>
          <dgm:bulletEnabled val="1"/>
        </dgm:presLayoutVars>
      </dgm:prSet>
      <dgm:spPr/>
    </dgm:pt>
  </dgm:ptLst>
  <dgm:cxnLst>
    <dgm:cxn modelId="{9900D703-D0A7-49A8-A07E-0153E8F5AA75}" type="presOf" srcId="{B525BE6C-DF46-47CF-830F-BAC22BA3C4C2}" destId="{B530E969-BA72-492E-80FC-CAF2C656187F}" srcOrd="0" destOrd="0" presId="urn:microsoft.com/office/officeart/2005/8/layout/vList3"/>
    <dgm:cxn modelId="{A4813B06-6E1A-43B7-AE9C-C9E7B6946419}" srcId="{7560BBC4-123F-475C-8C63-C4E83BDFFC3B}" destId="{75BAE53C-E19A-49DC-907C-62B9098C150B}" srcOrd="1" destOrd="0" parTransId="{17F2080C-F55A-484F-B980-1C80DCF215D4}" sibTransId="{F7A8B24C-398A-4252-BE9B-5EC985612047}"/>
    <dgm:cxn modelId="{9CD0AB37-F414-496A-88B2-3F63BE869843}" srcId="{7560BBC4-123F-475C-8C63-C4E83BDFFC3B}" destId="{8D2DE13A-A792-4F4D-8629-BC04CC284619}" srcOrd="0" destOrd="0" parTransId="{C7BCA7F9-84F8-4742-9F6C-616B54168B57}" sibTransId="{8D265B99-15ED-4F73-B598-5EC0D61D8620}"/>
    <dgm:cxn modelId="{95D73943-D873-4D70-B132-B42C4DC9E693}" srcId="{7560BBC4-123F-475C-8C63-C4E83BDFFC3B}" destId="{BF7B2FF3-66CA-4F43-81A1-1AA9734276AA}" srcOrd="3" destOrd="0" parTransId="{E1AE4921-9FDD-42E4-92DB-0253D2D5091E}" sibTransId="{ADD8E240-DA5F-4301-A8CA-7DAD90B5A2E9}"/>
    <dgm:cxn modelId="{F5BC9750-9A34-4A15-BA2C-73B01B42E273}" type="presOf" srcId="{7560BBC4-123F-475C-8C63-C4E83BDFFC3B}" destId="{A73C4CBE-DBF3-4F6A-B31B-C8FB37384B69}" srcOrd="0" destOrd="0" presId="urn:microsoft.com/office/officeart/2005/8/layout/vList3"/>
    <dgm:cxn modelId="{7DC0F179-83BB-4FF6-8F40-CFB1489D1F2F}" srcId="{7560BBC4-123F-475C-8C63-C4E83BDFFC3B}" destId="{B525BE6C-DF46-47CF-830F-BAC22BA3C4C2}" srcOrd="2" destOrd="0" parTransId="{A6AC5665-8FD3-477B-939A-E53BCE6FC33C}" sibTransId="{5CCB0AA7-D866-479F-B7EA-503A084D546D}"/>
    <dgm:cxn modelId="{82E2C57A-E1CF-4CA1-8C72-A6E8374E4F8D}" type="presOf" srcId="{75BAE53C-E19A-49DC-907C-62B9098C150B}" destId="{08494479-1AEF-42E6-9D53-4B03F2AC4E1B}" srcOrd="0" destOrd="0" presId="urn:microsoft.com/office/officeart/2005/8/layout/vList3"/>
    <dgm:cxn modelId="{03D8C4D2-6812-4832-AFEC-A40FDCEEEB30}" type="presOf" srcId="{BF7B2FF3-66CA-4F43-81A1-1AA9734276AA}" destId="{7CF4BC92-056B-443B-994E-2BFD273AD82E}" srcOrd="0" destOrd="0" presId="urn:microsoft.com/office/officeart/2005/8/layout/vList3"/>
    <dgm:cxn modelId="{043737F1-79F4-41C6-A2D1-426206249D58}" type="presOf" srcId="{8D2DE13A-A792-4F4D-8629-BC04CC284619}" destId="{193D2B86-9B82-4E01-975D-E9542441A127}" srcOrd="0" destOrd="0" presId="urn:microsoft.com/office/officeart/2005/8/layout/vList3"/>
    <dgm:cxn modelId="{C4E26FD4-140F-4ACD-A1A2-544F8B296D63}" type="presParOf" srcId="{A73C4CBE-DBF3-4F6A-B31B-C8FB37384B69}" destId="{3ABA1240-2037-457E-9D56-2CADB7BC7AB9}" srcOrd="0" destOrd="0" presId="urn:microsoft.com/office/officeart/2005/8/layout/vList3"/>
    <dgm:cxn modelId="{AB20FFE3-CFC0-4B35-B61D-7627120FFB26}" type="presParOf" srcId="{3ABA1240-2037-457E-9D56-2CADB7BC7AB9}" destId="{EB939606-22A7-4857-B48C-642EB7A82260}" srcOrd="0" destOrd="0" presId="urn:microsoft.com/office/officeart/2005/8/layout/vList3"/>
    <dgm:cxn modelId="{95B28A01-B370-4866-9B96-5E085CB19DB9}" type="presParOf" srcId="{3ABA1240-2037-457E-9D56-2CADB7BC7AB9}" destId="{193D2B86-9B82-4E01-975D-E9542441A127}" srcOrd="1" destOrd="0" presId="urn:microsoft.com/office/officeart/2005/8/layout/vList3"/>
    <dgm:cxn modelId="{36669741-1C5C-45C3-89FB-7A8375774B55}" type="presParOf" srcId="{A73C4CBE-DBF3-4F6A-B31B-C8FB37384B69}" destId="{E5F86BB3-FB2B-4C1F-A1DB-81D08BD6DD69}" srcOrd="1" destOrd="0" presId="urn:microsoft.com/office/officeart/2005/8/layout/vList3"/>
    <dgm:cxn modelId="{952A47F4-0B5A-44BA-8B5C-42CC19B6E978}" type="presParOf" srcId="{A73C4CBE-DBF3-4F6A-B31B-C8FB37384B69}" destId="{5AE4B925-E6B7-43DE-9969-504442D6C4A9}" srcOrd="2" destOrd="0" presId="urn:microsoft.com/office/officeart/2005/8/layout/vList3"/>
    <dgm:cxn modelId="{69C9BFCF-AD98-43BC-B3A8-E2DFE56CA741}" type="presParOf" srcId="{5AE4B925-E6B7-43DE-9969-504442D6C4A9}" destId="{3C5F7ED5-F5CF-48BA-8812-A2DF8F6F35B7}" srcOrd="0" destOrd="0" presId="urn:microsoft.com/office/officeart/2005/8/layout/vList3"/>
    <dgm:cxn modelId="{AE7B09BC-86AD-4DA9-8BEB-249A5A2D4D36}" type="presParOf" srcId="{5AE4B925-E6B7-43DE-9969-504442D6C4A9}" destId="{08494479-1AEF-42E6-9D53-4B03F2AC4E1B}" srcOrd="1" destOrd="0" presId="urn:microsoft.com/office/officeart/2005/8/layout/vList3"/>
    <dgm:cxn modelId="{FEA2B866-192B-46BC-B2FE-09E82D535D35}" type="presParOf" srcId="{A73C4CBE-DBF3-4F6A-B31B-C8FB37384B69}" destId="{13A0B3B9-E7AC-43C5-AED7-0CB53C0E4051}" srcOrd="3" destOrd="0" presId="urn:microsoft.com/office/officeart/2005/8/layout/vList3"/>
    <dgm:cxn modelId="{DBE7339D-17C9-4FB5-95E8-2BB477DBCB11}" type="presParOf" srcId="{A73C4CBE-DBF3-4F6A-B31B-C8FB37384B69}" destId="{084E2CF8-7D94-40C8-A319-760683A10A7A}" srcOrd="4" destOrd="0" presId="urn:microsoft.com/office/officeart/2005/8/layout/vList3"/>
    <dgm:cxn modelId="{0E4302C4-C2B8-4B96-B0E7-9CB516D479F9}" type="presParOf" srcId="{084E2CF8-7D94-40C8-A319-760683A10A7A}" destId="{46EEA8FA-E50C-4F82-8840-F0BE3BFFA82E}" srcOrd="0" destOrd="0" presId="urn:microsoft.com/office/officeart/2005/8/layout/vList3"/>
    <dgm:cxn modelId="{512059F6-880B-4F4D-82AA-C9BB76D3F5CA}" type="presParOf" srcId="{084E2CF8-7D94-40C8-A319-760683A10A7A}" destId="{B530E969-BA72-492E-80FC-CAF2C656187F}" srcOrd="1" destOrd="0" presId="urn:microsoft.com/office/officeart/2005/8/layout/vList3"/>
    <dgm:cxn modelId="{7B1C0C9A-B4DF-4DCD-B042-BFD0511D39C3}" type="presParOf" srcId="{A73C4CBE-DBF3-4F6A-B31B-C8FB37384B69}" destId="{FDD3A9EF-F2A3-4C83-A062-E23348DEC853}" srcOrd="5" destOrd="0" presId="urn:microsoft.com/office/officeart/2005/8/layout/vList3"/>
    <dgm:cxn modelId="{43365B55-3A9C-4FA6-B965-91258CC432F5}" type="presParOf" srcId="{A73C4CBE-DBF3-4F6A-B31B-C8FB37384B69}" destId="{249FC52D-C74D-45F5-B750-74111BC077DC}" srcOrd="6" destOrd="0" presId="urn:microsoft.com/office/officeart/2005/8/layout/vList3"/>
    <dgm:cxn modelId="{21C1CD2E-82D3-48DE-AA26-2A34879A9343}" type="presParOf" srcId="{249FC52D-C74D-45F5-B750-74111BC077DC}" destId="{1442C21F-4D51-4227-85A7-1C94636900F4}" srcOrd="0" destOrd="0" presId="urn:microsoft.com/office/officeart/2005/8/layout/vList3"/>
    <dgm:cxn modelId="{D2116B6F-7520-48F1-B669-1C4C7F161FBF}" type="presParOf" srcId="{249FC52D-C74D-45F5-B750-74111BC077DC}" destId="{7CF4BC92-056B-443B-994E-2BFD273AD8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76470A-8648-4DD1-AD10-677F882158A8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0E349CC-19D3-4811-859B-8A4C073782BC}">
      <dgm:prSet phldrT="[Văn bản]"/>
      <dgm:spPr/>
      <dgm:t>
        <a:bodyPr/>
        <a:lstStyle/>
        <a:p>
          <a:r>
            <a:rPr lang="vi-VN" b="0" i="0" dirty="0" err="1">
              <a:solidFill>
                <a:schemeClr val="tx1"/>
              </a:solidFill>
              <a:latin typeface="+mj-lt"/>
            </a:rPr>
            <a:t>Lấy</a:t>
          </a:r>
          <a:r>
            <a:rPr lang="vi-VN" b="0" i="0" dirty="0">
              <a:solidFill>
                <a:schemeClr val="tx1"/>
              </a:solidFill>
              <a:latin typeface="+mj-lt"/>
            </a:rPr>
            <a:t> </a:t>
          </a:r>
          <a:r>
            <a:rPr lang="vi-VN" b="0" i="0" dirty="0" err="1">
              <a:solidFill>
                <a:schemeClr val="tx1"/>
              </a:solidFill>
              <a:latin typeface="+mj-lt"/>
            </a:rPr>
            <a:t>hệ</a:t>
          </a:r>
          <a:r>
            <a:rPr lang="vi-VN" b="0" i="0" dirty="0">
              <a:solidFill>
                <a:schemeClr val="tx1"/>
              </a:solidFill>
              <a:latin typeface="+mj-lt"/>
            </a:rPr>
            <a:t> tư </a:t>
          </a:r>
          <a:r>
            <a:rPr lang="vi-VN" b="0" i="0" dirty="0" err="1">
              <a:solidFill>
                <a:schemeClr val="tx1"/>
              </a:solidFill>
              <a:latin typeface="+mj-lt"/>
            </a:rPr>
            <a:t>tưởng</a:t>
          </a:r>
          <a:r>
            <a:rPr lang="vi-VN" b="0" i="0" dirty="0">
              <a:solidFill>
                <a:schemeClr val="tx1"/>
              </a:solidFill>
              <a:latin typeface="+mj-lt"/>
            </a:rPr>
            <a:t> </a:t>
          </a:r>
          <a:r>
            <a:rPr lang="vi-VN" b="0" i="0" dirty="0" err="1">
              <a:solidFill>
                <a:schemeClr val="tx1"/>
              </a:solidFill>
              <a:latin typeface="+mj-lt"/>
            </a:rPr>
            <a:t>Mác</a:t>
          </a:r>
          <a:r>
            <a:rPr lang="vi-VN" b="0" i="0" dirty="0">
              <a:solidFill>
                <a:schemeClr val="tx1"/>
              </a:solidFill>
              <a:latin typeface="+mj-lt"/>
            </a:rPr>
            <a:t> – lê nin làm hệ tư tưởng chủ đạo </a:t>
          </a:r>
          <a:r>
            <a:rPr lang="en-US" b="0" i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đời</a:t>
          </a:r>
          <a:r>
            <a:rPr lang="en-US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sống</a:t>
          </a:r>
          <a:r>
            <a:rPr lang="en-US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tinh</a:t>
          </a:r>
          <a:r>
            <a:rPr lang="en-US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thần</a:t>
          </a:r>
          <a:endParaRPr lang="en-US" b="0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917056-2085-4586-9C84-F9B0A8B9B8D2}" type="parTrans" cxnId="{255AB23D-9083-4093-9125-D2FF290C87F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29D22DE-531A-4C86-A0B6-9DA0CBD427B0}" type="sibTrans" cxnId="{255AB23D-9083-4093-9125-D2FF290C87F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BDE7DB4-FB7E-4651-B26F-0CFB8A978459}">
      <dgm:prSet phldrT="[Văn bản]"/>
      <dgm:spPr/>
      <dgm:t>
        <a:bodyPr/>
        <a:lstStyle/>
        <a:p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thừa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tinh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hoa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tộc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endParaRPr lang="en-US" b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88D652-BD87-4314-91C8-34B277EDB024}" type="parTrans" cxnId="{6DC95CCF-C7D8-4118-BFD7-5AE7F196DE4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0E114D4-C22C-4E71-8051-70CBC2C42ECC}" type="sibTrans" cxnId="{6DC95CCF-C7D8-4118-BFD7-5AE7F196DE4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E6D45ED-2753-4121-863D-388DC15E4AD4}">
      <dgm:prSet phldrT="[Văn bản]"/>
      <dgm:spPr/>
      <dgm:t>
        <a:bodyPr/>
        <a:lstStyle/>
        <a:p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tinh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thần</a:t>
          </a:r>
          <a:endParaRPr lang="en-US" b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345C12-4B86-4CCF-9C19-8D9239BC6133}" type="parTrans" cxnId="{472653CB-2B15-4B21-9824-B02D9E5ED02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BF8C610-1D8A-4A99-B3A4-9A4A52921FE9}" type="sibTrans" cxnId="{472653CB-2B15-4B21-9824-B02D9E5ED02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F9AA87D-997E-425C-91A3-811CE811F3D9}">
      <dgm:prSet/>
      <dgm:spPr/>
      <dgm:t>
        <a:bodyPr/>
        <a:lstStyle/>
        <a:p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nâng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b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1FD3D1-4164-4D5C-AF03-D44D85252D6C}" type="parTrans" cxnId="{71AF3261-48C8-49A9-B6ED-3DA58C5D70D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35AC01C-05CB-4D3E-960B-5E708F964C5C}" type="sibTrans" cxnId="{71AF3261-48C8-49A9-B6ED-3DA58C5D70D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39B694C-8E95-45A0-950E-199995875717}">
      <dgm:prSet/>
      <dgm:spPr/>
      <dgm:t>
        <a:bodyPr/>
        <a:lstStyle/>
        <a:p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hài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ích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giữa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ích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endParaRPr lang="en-US" b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FE9FD0-4A16-4D26-8FC3-21E07F28CBF9}" type="parTrans" cxnId="{BDE4FECC-7996-48D7-A9F6-AEDB7015753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F49BB61-F72C-49CE-9FB6-42F53D2FB55F}" type="sibTrans" cxnId="{BDE4FECC-7996-48D7-A9F6-AEDB7015753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4A55A80-34E2-4148-B8C4-7AFF769737C3}" type="pres">
      <dgm:prSet presAssocID="{B876470A-8648-4DD1-AD10-677F882158A8}" presName="Name0" presStyleCnt="0">
        <dgm:presLayoutVars>
          <dgm:dir/>
          <dgm:resizeHandles val="exact"/>
        </dgm:presLayoutVars>
      </dgm:prSet>
      <dgm:spPr/>
    </dgm:pt>
    <dgm:pt modelId="{FE7D1569-B09D-496D-8D5A-CE1A730989FE}" type="pres">
      <dgm:prSet presAssocID="{10E349CC-19D3-4811-859B-8A4C073782BC}" presName="node" presStyleLbl="node1" presStyleIdx="0" presStyleCnt="5">
        <dgm:presLayoutVars>
          <dgm:bulletEnabled val="1"/>
        </dgm:presLayoutVars>
      </dgm:prSet>
      <dgm:spPr/>
    </dgm:pt>
    <dgm:pt modelId="{4F20974E-5ADD-4F81-9A63-052488F2636E}" type="pres">
      <dgm:prSet presAssocID="{929D22DE-531A-4C86-A0B6-9DA0CBD427B0}" presName="sibTrans" presStyleCnt="0"/>
      <dgm:spPr/>
    </dgm:pt>
    <dgm:pt modelId="{819569B6-02C0-4095-805B-05EF21793AC2}" type="pres">
      <dgm:prSet presAssocID="{5BDE7DB4-FB7E-4651-B26F-0CFB8A978459}" presName="node" presStyleLbl="node1" presStyleIdx="1" presStyleCnt="5">
        <dgm:presLayoutVars>
          <dgm:bulletEnabled val="1"/>
        </dgm:presLayoutVars>
      </dgm:prSet>
      <dgm:spPr/>
    </dgm:pt>
    <dgm:pt modelId="{1CADCD23-5D77-484C-8DF2-1CB538AE196D}" type="pres">
      <dgm:prSet presAssocID="{00E114D4-C22C-4E71-8051-70CBC2C42ECC}" presName="sibTrans" presStyleCnt="0"/>
      <dgm:spPr/>
    </dgm:pt>
    <dgm:pt modelId="{091E38EF-31A2-4542-9443-C534C1607E70}" type="pres">
      <dgm:prSet presAssocID="{9E6D45ED-2753-4121-863D-388DC15E4AD4}" presName="node" presStyleLbl="node1" presStyleIdx="2" presStyleCnt="5">
        <dgm:presLayoutVars>
          <dgm:bulletEnabled val="1"/>
        </dgm:presLayoutVars>
      </dgm:prSet>
      <dgm:spPr/>
    </dgm:pt>
    <dgm:pt modelId="{35B5ABE5-2454-480E-B8A6-774A4FF33DA2}" type="pres">
      <dgm:prSet presAssocID="{4BF8C610-1D8A-4A99-B3A4-9A4A52921FE9}" presName="sibTrans" presStyleCnt="0"/>
      <dgm:spPr/>
    </dgm:pt>
    <dgm:pt modelId="{26CA22B9-9E2B-4820-9672-A3A90BE369B2}" type="pres">
      <dgm:prSet presAssocID="{8F9AA87D-997E-425C-91A3-811CE811F3D9}" presName="node" presStyleLbl="node1" presStyleIdx="3" presStyleCnt="5">
        <dgm:presLayoutVars>
          <dgm:bulletEnabled val="1"/>
        </dgm:presLayoutVars>
      </dgm:prSet>
      <dgm:spPr/>
    </dgm:pt>
    <dgm:pt modelId="{0CAB6B0C-9DE8-4043-8894-8150F5975220}" type="pres">
      <dgm:prSet presAssocID="{535AC01C-05CB-4D3E-960B-5E708F964C5C}" presName="sibTrans" presStyleCnt="0"/>
      <dgm:spPr/>
    </dgm:pt>
    <dgm:pt modelId="{937FEB48-F701-4AEC-AF58-EA75BABB9093}" type="pres">
      <dgm:prSet presAssocID="{939B694C-8E95-45A0-950E-199995875717}" presName="node" presStyleLbl="node1" presStyleIdx="4" presStyleCnt="5">
        <dgm:presLayoutVars>
          <dgm:bulletEnabled val="1"/>
        </dgm:presLayoutVars>
      </dgm:prSet>
      <dgm:spPr/>
    </dgm:pt>
  </dgm:ptLst>
  <dgm:cxnLst>
    <dgm:cxn modelId="{B00DA207-AA0A-457F-957A-17840E1B1983}" type="presOf" srcId="{8F9AA87D-997E-425C-91A3-811CE811F3D9}" destId="{26CA22B9-9E2B-4820-9672-A3A90BE369B2}" srcOrd="0" destOrd="0" presId="urn:microsoft.com/office/officeart/2005/8/layout/hList6"/>
    <dgm:cxn modelId="{FDEFAE09-6EB2-4959-BCE3-4E3EEF32776B}" type="presOf" srcId="{B876470A-8648-4DD1-AD10-677F882158A8}" destId="{A4A55A80-34E2-4148-B8C4-7AFF769737C3}" srcOrd="0" destOrd="0" presId="urn:microsoft.com/office/officeart/2005/8/layout/hList6"/>
    <dgm:cxn modelId="{DFAB4F27-959E-4549-903B-5C5210D46E71}" type="presOf" srcId="{5BDE7DB4-FB7E-4651-B26F-0CFB8A978459}" destId="{819569B6-02C0-4095-805B-05EF21793AC2}" srcOrd="0" destOrd="0" presId="urn:microsoft.com/office/officeart/2005/8/layout/hList6"/>
    <dgm:cxn modelId="{255AB23D-9083-4093-9125-D2FF290C87FC}" srcId="{B876470A-8648-4DD1-AD10-677F882158A8}" destId="{10E349CC-19D3-4811-859B-8A4C073782BC}" srcOrd="0" destOrd="0" parTransId="{78917056-2085-4586-9C84-F9B0A8B9B8D2}" sibTransId="{929D22DE-531A-4C86-A0B6-9DA0CBD427B0}"/>
    <dgm:cxn modelId="{71AF3261-48C8-49A9-B6ED-3DA58C5D70D5}" srcId="{B876470A-8648-4DD1-AD10-677F882158A8}" destId="{8F9AA87D-997E-425C-91A3-811CE811F3D9}" srcOrd="3" destOrd="0" parTransId="{281FD3D1-4164-4D5C-AF03-D44D85252D6C}" sibTransId="{535AC01C-05CB-4D3E-960B-5E708F964C5C}"/>
    <dgm:cxn modelId="{0FE97377-AD56-4B42-B2FC-4E986AE97D91}" type="presOf" srcId="{939B694C-8E95-45A0-950E-199995875717}" destId="{937FEB48-F701-4AEC-AF58-EA75BABB9093}" srcOrd="0" destOrd="0" presId="urn:microsoft.com/office/officeart/2005/8/layout/hList6"/>
    <dgm:cxn modelId="{472653CB-2B15-4B21-9824-B02D9E5ED020}" srcId="{B876470A-8648-4DD1-AD10-677F882158A8}" destId="{9E6D45ED-2753-4121-863D-388DC15E4AD4}" srcOrd="2" destOrd="0" parTransId="{9A345C12-4B86-4CCF-9C19-8D9239BC6133}" sibTransId="{4BF8C610-1D8A-4A99-B3A4-9A4A52921FE9}"/>
    <dgm:cxn modelId="{66359BCB-55CF-4332-8557-730D4921E85A}" type="presOf" srcId="{9E6D45ED-2753-4121-863D-388DC15E4AD4}" destId="{091E38EF-31A2-4542-9443-C534C1607E70}" srcOrd="0" destOrd="0" presId="urn:microsoft.com/office/officeart/2005/8/layout/hList6"/>
    <dgm:cxn modelId="{BDE4FECC-7996-48D7-A9F6-AEDB70157539}" srcId="{B876470A-8648-4DD1-AD10-677F882158A8}" destId="{939B694C-8E95-45A0-950E-199995875717}" srcOrd="4" destOrd="0" parTransId="{3DFE9FD0-4A16-4D26-8FC3-21E07F28CBF9}" sibTransId="{CF49BB61-F72C-49CE-9FB6-42F53D2FB55F}"/>
    <dgm:cxn modelId="{6DC95CCF-C7D8-4118-BFD7-5AE7F196DE45}" srcId="{B876470A-8648-4DD1-AD10-677F882158A8}" destId="{5BDE7DB4-FB7E-4651-B26F-0CFB8A978459}" srcOrd="1" destOrd="0" parTransId="{5888D652-BD87-4314-91C8-34B277EDB024}" sibTransId="{00E114D4-C22C-4E71-8051-70CBC2C42ECC}"/>
    <dgm:cxn modelId="{21FA64DC-DA2B-4C2B-93D9-319BB9C43E56}" type="presOf" srcId="{10E349CC-19D3-4811-859B-8A4C073782BC}" destId="{FE7D1569-B09D-496D-8D5A-CE1A730989FE}" srcOrd="0" destOrd="0" presId="urn:microsoft.com/office/officeart/2005/8/layout/hList6"/>
    <dgm:cxn modelId="{A6EC14C3-847E-4B26-B75C-2F90CE29C337}" type="presParOf" srcId="{A4A55A80-34E2-4148-B8C4-7AFF769737C3}" destId="{FE7D1569-B09D-496D-8D5A-CE1A730989FE}" srcOrd="0" destOrd="0" presId="urn:microsoft.com/office/officeart/2005/8/layout/hList6"/>
    <dgm:cxn modelId="{981923AD-A773-460F-AE5B-55C2748C8DD0}" type="presParOf" srcId="{A4A55A80-34E2-4148-B8C4-7AFF769737C3}" destId="{4F20974E-5ADD-4F81-9A63-052488F2636E}" srcOrd="1" destOrd="0" presId="urn:microsoft.com/office/officeart/2005/8/layout/hList6"/>
    <dgm:cxn modelId="{6C484784-06E3-40A5-8A4D-29354404ACAF}" type="presParOf" srcId="{A4A55A80-34E2-4148-B8C4-7AFF769737C3}" destId="{819569B6-02C0-4095-805B-05EF21793AC2}" srcOrd="2" destOrd="0" presId="urn:microsoft.com/office/officeart/2005/8/layout/hList6"/>
    <dgm:cxn modelId="{3D63B7AC-8DC4-45E0-9F3B-F727C3B08EFF}" type="presParOf" srcId="{A4A55A80-34E2-4148-B8C4-7AFF769737C3}" destId="{1CADCD23-5D77-484C-8DF2-1CB538AE196D}" srcOrd="3" destOrd="0" presId="urn:microsoft.com/office/officeart/2005/8/layout/hList6"/>
    <dgm:cxn modelId="{B6596B32-FF36-494C-9EEC-1F8620B7F616}" type="presParOf" srcId="{A4A55A80-34E2-4148-B8C4-7AFF769737C3}" destId="{091E38EF-31A2-4542-9443-C534C1607E70}" srcOrd="4" destOrd="0" presId="urn:microsoft.com/office/officeart/2005/8/layout/hList6"/>
    <dgm:cxn modelId="{20B893A4-E82F-4CAD-BCD5-FA8AD9D664E1}" type="presParOf" srcId="{A4A55A80-34E2-4148-B8C4-7AFF769737C3}" destId="{35B5ABE5-2454-480E-B8A6-774A4FF33DA2}" srcOrd="5" destOrd="0" presId="urn:microsoft.com/office/officeart/2005/8/layout/hList6"/>
    <dgm:cxn modelId="{8D074B86-632F-481B-97D8-8FDD6B7DA156}" type="presParOf" srcId="{A4A55A80-34E2-4148-B8C4-7AFF769737C3}" destId="{26CA22B9-9E2B-4820-9672-A3A90BE369B2}" srcOrd="6" destOrd="0" presId="urn:microsoft.com/office/officeart/2005/8/layout/hList6"/>
    <dgm:cxn modelId="{38923CFD-DE3D-4F6C-A0E7-4603A2ECED4A}" type="presParOf" srcId="{A4A55A80-34E2-4148-B8C4-7AFF769737C3}" destId="{0CAB6B0C-9DE8-4043-8894-8150F5975220}" srcOrd="7" destOrd="0" presId="urn:microsoft.com/office/officeart/2005/8/layout/hList6"/>
    <dgm:cxn modelId="{D58BCB84-58A5-44B1-923B-1F517268B39D}" type="presParOf" srcId="{A4A55A80-34E2-4148-B8C4-7AFF769737C3}" destId="{937FEB48-F701-4AEC-AF58-EA75BABB9093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48A5BB-9AD8-43FC-8007-8E5A6E1F290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CABF0E-69AA-4870-BF62-E16E8925A40D}">
      <dgm:prSet phldrT="[Văn bản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XHCN</a:t>
          </a:r>
        </a:p>
      </dgm:t>
    </dgm:pt>
    <dgm:pt modelId="{E43A5CA0-A4EE-4A43-B938-F8FFE557EBA0}" type="parTrans" cxnId="{B65D678F-9C4C-46FA-A93C-2BF70A6CB308}">
      <dgm:prSet/>
      <dgm:spPr/>
      <dgm:t>
        <a:bodyPr/>
        <a:lstStyle/>
        <a:p>
          <a:endParaRPr lang="en-US"/>
        </a:p>
      </dgm:t>
    </dgm:pt>
    <dgm:pt modelId="{F66FF0BE-2E1B-4C6B-9440-634E1C09F272}" type="sibTrans" cxnId="{B65D678F-9C4C-46FA-A93C-2BF70A6CB308}">
      <dgm:prSet/>
      <dgm:spPr/>
      <dgm:t>
        <a:bodyPr/>
        <a:lstStyle/>
        <a:p>
          <a:endParaRPr lang="en-US"/>
        </a:p>
      </dgm:t>
    </dgm:pt>
    <dgm:pt modelId="{1C7F6F28-4B8A-45DC-9C66-BE931FCD2A6F}">
      <dgm:prSet phldrT="[Văn bản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endParaRPr lang="en-US" sz="2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911425-764B-4D63-B91B-D82B9BC1F636}" type="parTrans" cxnId="{B7CEAC37-EB38-4306-A827-689FF5C7218C}">
      <dgm:prSet/>
      <dgm:spPr/>
      <dgm:t>
        <a:bodyPr/>
        <a:lstStyle/>
        <a:p>
          <a:endParaRPr lang="en-US"/>
        </a:p>
      </dgm:t>
    </dgm:pt>
    <dgm:pt modelId="{6EB922D4-7182-466E-A44F-BC91E0CEF8E4}" type="sibTrans" cxnId="{B7CEAC37-EB38-4306-A827-689FF5C7218C}">
      <dgm:prSet/>
      <dgm:spPr/>
      <dgm:t>
        <a:bodyPr/>
        <a:lstStyle/>
        <a:p>
          <a:endParaRPr lang="en-US"/>
        </a:p>
      </dgm:t>
    </dgm:pt>
    <dgm:pt modelId="{553B11D0-27FE-4BBF-B6F1-7118BA9309E2}">
      <dgm:prSet phldrT="[Văn bản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giai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GCCN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lực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giữ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địa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34B21B-9FF5-4237-9CFF-F1A3849298E7}" type="parTrans" cxnId="{26758851-F7DF-48A8-9616-B25CA6C7E13F}">
      <dgm:prSet/>
      <dgm:spPr/>
      <dgm:t>
        <a:bodyPr/>
        <a:lstStyle/>
        <a:p>
          <a:endParaRPr lang="en-US"/>
        </a:p>
      </dgm:t>
    </dgm:pt>
    <dgm:pt modelId="{189ADCC2-926F-437A-95BA-DCC04BCE574D}" type="sibTrans" cxnId="{26758851-F7DF-48A8-9616-B25CA6C7E13F}">
      <dgm:prSet/>
      <dgm:spPr/>
      <dgm:t>
        <a:bodyPr/>
        <a:lstStyle/>
        <a:p>
          <a:endParaRPr lang="en-US"/>
        </a:p>
      </dgm:t>
    </dgm:pt>
    <dgm:pt modelId="{6B6FE069-9371-4210-9606-0EFBC57D1A6A}">
      <dgm:prSet phldrT="[Văn bản]" custT="1"/>
      <dgm:spPr>
        <a:solidFill>
          <a:srgbClr val="00B0F0"/>
        </a:solidFill>
      </dgm:spPr>
      <dgm:t>
        <a:bodyPr/>
        <a:lstStyle/>
        <a:p>
          <a:r>
            <a:rPr lang="en-US" sz="2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kinh</a:t>
          </a:r>
          <a:r>
            <a: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2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45319F-495B-4346-9CA1-E7B1D49B3C8E}" type="parTrans" cxnId="{5957D7F0-8960-4569-A7A4-9D51A3159313}">
      <dgm:prSet/>
      <dgm:spPr/>
      <dgm:t>
        <a:bodyPr/>
        <a:lstStyle/>
        <a:p>
          <a:endParaRPr lang="en-US"/>
        </a:p>
      </dgm:t>
    </dgm:pt>
    <dgm:pt modelId="{BB7FDA14-6F42-4A18-A30A-F4006182A9E6}" type="sibTrans" cxnId="{5957D7F0-8960-4569-A7A4-9D51A3159313}">
      <dgm:prSet/>
      <dgm:spPr/>
      <dgm:t>
        <a:bodyPr/>
        <a:lstStyle/>
        <a:p>
          <a:endParaRPr lang="en-US"/>
        </a:p>
      </dgm:t>
    </dgm:pt>
    <dgm:pt modelId="{80F08FD5-2537-45FA-9FF2-099AC11783B8}">
      <dgm:prSet phldrT="[Văn bản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hữu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tư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6D5BD0-8B02-4FA8-8F87-7FDB2F15488B}" type="parTrans" cxnId="{49C613B9-9ADF-4022-9C30-24A43726AEB1}">
      <dgm:prSet/>
      <dgm:spPr/>
      <dgm:t>
        <a:bodyPr/>
        <a:lstStyle/>
        <a:p>
          <a:endParaRPr lang="en-US"/>
        </a:p>
      </dgm:t>
    </dgm:pt>
    <dgm:pt modelId="{A28A4354-B300-465C-A3B8-BB08BBE62A8E}" type="sibTrans" cxnId="{49C613B9-9ADF-4022-9C30-24A43726AEB1}">
      <dgm:prSet/>
      <dgm:spPr/>
      <dgm:t>
        <a:bodyPr/>
        <a:lstStyle/>
        <a:p>
          <a:endParaRPr lang="en-US"/>
        </a:p>
      </dgm:t>
    </dgm:pt>
    <dgm:pt modelId="{62C4CD1E-8674-4578-B9A2-B60E15424055}">
      <dgm:prSet custT="1"/>
      <dgm:spPr>
        <a:solidFill>
          <a:srgbClr val="FFC000"/>
        </a:solidFill>
      </dgm:spPr>
      <dgm:t>
        <a:bodyPr/>
        <a:lstStyle/>
        <a:p>
          <a:r>
            <a:rPr lang="en-US" sz="2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endParaRPr lang="en-US" sz="2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0386F5-FDC5-4047-8C77-F49EFE65E93B}" type="parTrans" cxnId="{2E5B22F3-2E0F-4B10-A63A-A99E26539AE0}">
      <dgm:prSet/>
      <dgm:spPr/>
      <dgm:t>
        <a:bodyPr/>
        <a:lstStyle/>
        <a:p>
          <a:endParaRPr lang="en-US"/>
        </a:p>
      </dgm:t>
    </dgm:pt>
    <dgm:pt modelId="{886CF525-B5E9-4EE9-88AE-DB02C58C4A8B}" type="sibTrans" cxnId="{2E5B22F3-2E0F-4B10-A63A-A99E26539AE0}">
      <dgm:prSet/>
      <dgm:spPr/>
      <dgm:t>
        <a:bodyPr/>
        <a:lstStyle/>
        <a:p>
          <a:endParaRPr lang="en-US"/>
        </a:p>
      </dgm:t>
    </dgm:pt>
    <dgm:pt modelId="{06594001-BB10-4846-8F0F-CB7844547F5D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tư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tưởng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giai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nghĩa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Mác-Lênin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CA19D8-BF47-4411-B2E7-5079DE1CB432}" type="parTrans" cxnId="{53DBF36A-F618-4D45-A53A-DD59BA7ECFDD}">
      <dgm:prSet/>
      <dgm:spPr/>
      <dgm:t>
        <a:bodyPr/>
        <a:lstStyle/>
        <a:p>
          <a:endParaRPr lang="en-US"/>
        </a:p>
      </dgm:t>
    </dgm:pt>
    <dgm:pt modelId="{86E8CDA5-F4C4-4EF2-B7B3-6CC2313FEBB1}" type="sibTrans" cxnId="{53DBF36A-F618-4D45-A53A-DD59BA7ECFDD}">
      <dgm:prSet/>
      <dgm:spPr/>
      <dgm:t>
        <a:bodyPr/>
        <a:lstStyle/>
        <a:p>
          <a:endParaRPr lang="en-US"/>
        </a:p>
      </dgm:t>
    </dgm:pt>
    <dgm:pt modelId="{2B3D6732-A62B-4717-B923-9D9268EADDBE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tồn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sx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bóc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lột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DF679E-9D4D-42C9-9B63-B3720971612B}" type="parTrans" cxnId="{65A0129D-7CA4-4D9E-A77F-710F702D319A}">
      <dgm:prSet/>
      <dgm:spPr/>
      <dgm:t>
        <a:bodyPr/>
        <a:lstStyle/>
        <a:p>
          <a:endParaRPr lang="en-US"/>
        </a:p>
      </dgm:t>
    </dgm:pt>
    <dgm:pt modelId="{C646CA47-9430-4A3D-BEAA-E40D39E14AAB}" type="sibTrans" cxnId="{65A0129D-7CA4-4D9E-A77F-710F702D319A}">
      <dgm:prSet/>
      <dgm:spPr/>
      <dgm:t>
        <a:bodyPr/>
        <a:lstStyle/>
        <a:p>
          <a:endParaRPr lang="en-US"/>
        </a:p>
      </dgm:t>
    </dgm:pt>
    <dgm:pt modelId="{06B52EB4-3894-4F7A-8C5F-2912F30EDF35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tiên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tiến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3321DB-F64E-435E-82BF-0D482A7DE7A7}" type="parTrans" cxnId="{5DBDCB6B-97C6-406B-8707-223B487A7BC2}">
      <dgm:prSet/>
      <dgm:spPr/>
      <dgm:t>
        <a:bodyPr/>
        <a:lstStyle/>
        <a:p>
          <a:endParaRPr lang="en-US"/>
        </a:p>
      </dgm:t>
    </dgm:pt>
    <dgm:pt modelId="{CFA38C54-8D16-4C8E-8DDC-E329A23E20A5}" type="sibTrans" cxnId="{5DBDCB6B-97C6-406B-8707-223B487A7BC2}">
      <dgm:prSet/>
      <dgm:spPr/>
      <dgm:t>
        <a:bodyPr/>
        <a:lstStyle/>
        <a:p>
          <a:endParaRPr lang="en-US"/>
        </a:p>
      </dgm:t>
    </dgm:pt>
    <dgm:pt modelId="{B2731115-C0F8-4C46-9E43-AAC001A46B68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giữa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giai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tầng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từng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bước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hẹp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B5236D-9197-4412-B45A-28E56F599FEB}" type="parTrans" cxnId="{50327FDB-1476-42D8-8D52-45F4FA4DE535}">
      <dgm:prSet/>
      <dgm:spPr/>
      <dgm:t>
        <a:bodyPr/>
        <a:lstStyle/>
        <a:p>
          <a:endParaRPr lang="en-US"/>
        </a:p>
      </dgm:t>
    </dgm:pt>
    <dgm:pt modelId="{29CB8081-DD96-4D07-9308-2D0737434993}" type="sibTrans" cxnId="{50327FDB-1476-42D8-8D52-45F4FA4DE535}">
      <dgm:prSet/>
      <dgm:spPr/>
      <dgm:t>
        <a:bodyPr/>
        <a:lstStyle/>
        <a:p>
          <a:endParaRPr lang="en-US"/>
        </a:p>
      </dgm:t>
    </dgm:pt>
    <dgm:pt modelId="{0FEE342A-FECC-4773-ADBF-56369E893013}" type="pres">
      <dgm:prSet presAssocID="{0548A5BB-9AD8-43FC-8007-8E5A6E1F290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37AE363-6274-49A6-BE95-361B0A082087}" type="pres">
      <dgm:prSet presAssocID="{30CABF0E-69AA-4870-BF62-E16E8925A40D}" presName="root1" presStyleCnt="0"/>
      <dgm:spPr/>
    </dgm:pt>
    <dgm:pt modelId="{91CFC849-8C8C-4FB3-8497-57703D1B1749}" type="pres">
      <dgm:prSet presAssocID="{30CABF0E-69AA-4870-BF62-E16E8925A40D}" presName="LevelOneTextNode" presStyleLbl="node0" presStyleIdx="0" presStyleCnt="1" custScaleX="126283" custLinFactNeighborX="-5065" custLinFactNeighborY="3098">
        <dgm:presLayoutVars>
          <dgm:chPref val="3"/>
        </dgm:presLayoutVars>
      </dgm:prSet>
      <dgm:spPr/>
    </dgm:pt>
    <dgm:pt modelId="{F27971A3-CDF0-47F5-B386-189B0EB6993E}" type="pres">
      <dgm:prSet presAssocID="{30CABF0E-69AA-4870-BF62-E16E8925A40D}" presName="level2hierChild" presStyleCnt="0"/>
      <dgm:spPr/>
    </dgm:pt>
    <dgm:pt modelId="{5BD2897D-BDC8-4567-A20D-AA4F8E41388A}" type="pres">
      <dgm:prSet presAssocID="{0A911425-764B-4D63-B91B-D82B9BC1F636}" presName="conn2-1" presStyleLbl="parChTrans1D2" presStyleIdx="0" presStyleCnt="3"/>
      <dgm:spPr/>
    </dgm:pt>
    <dgm:pt modelId="{40A1E00D-271A-4E40-A4B0-259688231BCD}" type="pres">
      <dgm:prSet presAssocID="{0A911425-764B-4D63-B91B-D82B9BC1F636}" presName="connTx" presStyleLbl="parChTrans1D2" presStyleIdx="0" presStyleCnt="3"/>
      <dgm:spPr/>
    </dgm:pt>
    <dgm:pt modelId="{B747D5D9-77C1-4A14-ABD8-DF919F947680}" type="pres">
      <dgm:prSet presAssocID="{1C7F6F28-4B8A-45DC-9C66-BE931FCD2A6F}" presName="root2" presStyleCnt="0"/>
      <dgm:spPr/>
    </dgm:pt>
    <dgm:pt modelId="{AF9F9E6B-A1B9-44F7-B948-D7753420F45B}" type="pres">
      <dgm:prSet presAssocID="{1C7F6F28-4B8A-45DC-9C66-BE931FCD2A6F}" presName="LevelTwoTextNode" presStyleLbl="node2" presStyleIdx="0" presStyleCnt="3" custScaleX="73322" custLinFactNeighborX="2530" custLinFactNeighborY="6717">
        <dgm:presLayoutVars>
          <dgm:chPref val="3"/>
        </dgm:presLayoutVars>
      </dgm:prSet>
      <dgm:spPr/>
    </dgm:pt>
    <dgm:pt modelId="{CB62731E-2B7F-41B2-AD95-10E62F08DC5C}" type="pres">
      <dgm:prSet presAssocID="{1C7F6F28-4B8A-45DC-9C66-BE931FCD2A6F}" presName="level3hierChild" presStyleCnt="0"/>
      <dgm:spPr/>
    </dgm:pt>
    <dgm:pt modelId="{17C18CCE-5CA6-4217-8937-A4BC8C583B15}" type="pres">
      <dgm:prSet presAssocID="{1234B21B-9FF5-4237-9CFF-F1A3849298E7}" presName="conn2-1" presStyleLbl="parChTrans1D3" presStyleIdx="0" presStyleCnt="6"/>
      <dgm:spPr/>
    </dgm:pt>
    <dgm:pt modelId="{12F583B6-B592-4FAE-8AEC-05E4BB6CB031}" type="pres">
      <dgm:prSet presAssocID="{1234B21B-9FF5-4237-9CFF-F1A3849298E7}" presName="connTx" presStyleLbl="parChTrans1D3" presStyleIdx="0" presStyleCnt="6"/>
      <dgm:spPr/>
    </dgm:pt>
    <dgm:pt modelId="{D601328B-710C-4844-BCB1-C2A5DE574E66}" type="pres">
      <dgm:prSet presAssocID="{553B11D0-27FE-4BBF-B6F1-7118BA9309E2}" presName="root2" presStyleCnt="0"/>
      <dgm:spPr/>
    </dgm:pt>
    <dgm:pt modelId="{79AD1DC6-762A-478E-BE76-1197B9BBBC9D}" type="pres">
      <dgm:prSet presAssocID="{553B11D0-27FE-4BBF-B6F1-7118BA9309E2}" presName="LevelTwoTextNode" presStyleLbl="node3" presStyleIdx="0" presStyleCnt="6" custScaleX="281747" custLinFactNeighborY="6584">
        <dgm:presLayoutVars>
          <dgm:chPref val="3"/>
        </dgm:presLayoutVars>
      </dgm:prSet>
      <dgm:spPr/>
    </dgm:pt>
    <dgm:pt modelId="{E58FD773-EB75-4119-AB07-178D273D0BA2}" type="pres">
      <dgm:prSet presAssocID="{553B11D0-27FE-4BBF-B6F1-7118BA9309E2}" presName="level3hierChild" presStyleCnt="0"/>
      <dgm:spPr/>
    </dgm:pt>
    <dgm:pt modelId="{DC19DD1B-548E-4B7E-A4F9-35772BB063D7}" type="pres">
      <dgm:prSet presAssocID="{2245319F-495B-4346-9CA1-E7B1D49B3C8E}" presName="conn2-1" presStyleLbl="parChTrans1D2" presStyleIdx="1" presStyleCnt="3"/>
      <dgm:spPr/>
    </dgm:pt>
    <dgm:pt modelId="{FF447590-351A-4338-9C78-7742217CBD57}" type="pres">
      <dgm:prSet presAssocID="{2245319F-495B-4346-9CA1-E7B1D49B3C8E}" presName="connTx" presStyleLbl="parChTrans1D2" presStyleIdx="1" presStyleCnt="3"/>
      <dgm:spPr/>
    </dgm:pt>
    <dgm:pt modelId="{DB59BA8A-3EC5-43D5-B27A-6165E179CCD5}" type="pres">
      <dgm:prSet presAssocID="{6B6FE069-9371-4210-9606-0EFBC57D1A6A}" presName="root2" presStyleCnt="0"/>
      <dgm:spPr/>
    </dgm:pt>
    <dgm:pt modelId="{52A5E0BE-7643-4B2B-9AC4-DC31CF0D6DB5}" type="pres">
      <dgm:prSet presAssocID="{6B6FE069-9371-4210-9606-0EFBC57D1A6A}" presName="LevelTwoTextNode" presStyleLbl="node2" presStyleIdx="1" presStyleCnt="3" custScaleX="76569" custLinFactNeighborX="3085" custLinFactNeighborY="26348">
        <dgm:presLayoutVars>
          <dgm:chPref val="3"/>
        </dgm:presLayoutVars>
      </dgm:prSet>
      <dgm:spPr/>
    </dgm:pt>
    <dgm:pt modelId="{206D99E9-261F-44C1-A1ED-13C9290715FA}" type="pres">
      <dgm:prSet presAssocID="{6B6FE069-9371-4210-9606-0EFBC57D1A6A}" presName="level3hierChild" presStyleCnt="0"/>
      <dgm:spPr/>
    </dgm:pt>
    <dgm:pt modelId="{7654106E-FAA6-43D9-9792-938BC7ABAC84}" type="pres">
      <dgm:prSet presAssocID="{EB6D5BD0-8B02-4FA8-8F87-7FDB2F15488B}" presName="conn2-1" presStyleLbl="parChTrans1D3" presStyleIdx="1" presStyleCnt="6"/>
      <dgm:spPr/>
    </dgm:pt>
    <dgm:pt modelId="{6CD68628-11DF-453B-B526-5FF842FD79E5}" type="pres">
      <dgm:prSet presAssocID="{EB6D5BD0-8B02-4FA8-8F87-7FDB2F15488B}" presName="connTx" presStyleLbl="parChTrans1D3" presStyleIdx="1" presStyleCnt="6"/>
      <dgm:spPr/>
    </dgm:pt>
    <dgm:pt modelId="{70E37A89-8407-4D12-842D-EF5EC503E46E}" type="pres">
      <dgm:prSet presAssocID="{80F08FD5-2537-45FA-9FF2-099AC11783B8}" presName="root2" presStyleCnt="0"/>
      <dgm:spPr/>
    </dgm:pt>
    <dgm:pt modelId="{0B3730F9-0AE1-41E4-81B3-4627EE69CC0C}" type="pres">
      <dgm:prSet presAssocID="{80F08FD5-2537-45FA-9FF2-099AC11783B8}" presName="LevelTwoTextNode" presStyleLbl="node3" presStyleIdx="1" presStyleCnt="6" custScaleX="278824" custScaleY="57380">
        <dgm:presLayoutVars>
          <dgm:chPref val="3"/>
        </dgm:presLayoutVars>
      </dgm:prSet>
      <dgm:spPr/>
    </dgm:pt>
    <dgm:pt modelId="{0F442742-56F1-49D0-ACC0-69594C45AC6C}" type="pres">
      <dgm:prSet presAssocID="{80F08FD5-2537-45FA-9FF2-099AC11783B8}" presName="level3hierChild" presStyleCnt="0"/>
      <dgm:spPr/>
    </dgm:pt>
    <dgm:pt modelId="{5E5B3CF7-53E5-4B59-9721-53A0D54A8A8A}" type="pres">
      <dgm:prSet presAssocID="{1ADF679E-9D4D-42C9-9B63-B3720971612B}" presName="conn2-1" presStyleLbl="parChTrans1D3" presStyleIdx="2" presStyleCnt="6"/>
      <dgm:spPr/>
    </dgm:pt>
    <dgm:pt modelId="{7A2EF971-6D84-4662-BE44-0A0211FCE49E}" type="pres">
      <dgm:prSet presAssocID="{1ADF679E-9D4D-42C9-9B63-B3720971612B}" presName="connTx" presStyleLbl="parChTrans1D3" presStyleIdx="2" presStyleCnt="6"/>
      <dgm:spPr/>
    </dgm:pt>
    <dgm:pt modelId="{3827EA5B-A4CF-4F06-A949-25785D7B1AEA}" type="pres">
      <dgm:prSet presAssocID="{2B3D6732-A62B-4717-B923-9D9268EADDBE}" presName="root2" presStyleCnt="0"/>
      <dgm:spPr/>
    </dgm:pt>
    <dgm:pt modelId="{540A7E41-576B-4F12-8DE8-63B6C3841306}" type="pres">
      <dgm:prSet presAssocID="{2B3D6732-A62B-4717-B923-9D9268EADDBE}" presName="LevelTwoTextNode" presStyleLbl="node3" presStyleIdx="2" presStyleCnt="6" custScaleX="279138" custScaleY="63080">
        <dgm:presLayoutVars>
          <dgm:chPref val="3"/>
        </dgm:presLayoutVars>
      </dgm:prSet>
      <dgm:spPr/>
    </dgm:pt>
    <dgm:pt modelId="{052BAB65-C8B1-4B88-9E1D-787157A5A4FC}" type="pres">
      <dgm:prSet presAssocID="{2B3D6732-A62B-4717-B923-9D9268EADDBE}" presName="level3hierChild" presStyleCnt="0"/>
      <dgm:spPr/>
    </dgm:pt>
    <dgm:pt modelId="{EC8057C2-8255-49F7-BEBC-8673DDE77D90}" type="pres">
      <dgm:prSet presAssocID="{990386F5-FDC5-4047-8C77-F49EFE65E93B}" presName="conn2-1" presStyleLbl="parChTrans1D2" presStyleIdx="2" presStyleCnt="3"/>
      <dgm:spPr/>
    </dgm:pt>
    <dgm:pt modelId="{A11972DC-DD6F-4F8A-A518-B3996701D8EE}" type="pres">
      <dgm:prSet presAssocID="{990386F5-FDC5-4047-8C77-F49EFE65E93B}" presName="connTx" presStyleLbl="parChTrans1D2" presStyleIdx="2" presStyleCnt="3"/>
      <dgm:spPr/>
    </dgm:pt>
    <dgm:pt modelId="{6AB6C076-FC78-4D36-AB3B-15EC33E6A61E}" type="pres">
      <dgm:prSet presAssocID="{62C4CD1E-8674-4578-B9A2-B60E15424055}" presName="root2" presStyleCnt="0"/>
      <dgm:spPr/>
    </dgm:pt>
    <dgm:pt modelId="{F02B9389-23CD-44C8-ACFD-C94BE7024FA2}" type="pres">
      <dgm:prSet presAssocID="{62C4CD1E-8674-4578-B9A2-B60E15424055}" presName="LevelTwoTextNode" presStyleLbl="node2" presStyleIdx="2" presStyleCnt="3" custScaleX="78289" custLinFactNeighborX="1899" custLinFactNeighborY="-15753">
        <dgm:presLayoutVars>
          <dgm:chPref val="3"/>
        </dgm:presLayoutVars>
      </dgm:prSet>
      <dgm:spPr/>
    </dgm:pt>
    <dgm:pt modelId="{24A55303-101D-42FC-90BD-4042FB4F29BC}" type="pres">
      <dgm:prSet presAssocID="{62C4CD1E-8674-4578-B9A2-B60E15424055}" presName="level3hierChild" presStyleCnt="0"/>
      <dgm:spPr/>
    </dgm:pt>
    <dgm:pt modelId="{0DCAB73B-B628-4BD7-B310-29F947D16929}" type="pres">
      <dgm:prSet presAssocID="{78CA19D8-BF47-4411-B2E7-5079DE1CB432}" presName="conn2-1" presStyleLbl="parChTrans1D3" presStyleIdx="3" presStyleCnt="6"/>
      <dgm:spPr/>
    </dgm:pt>
    <dgm:pt modelId="{90F28FE5-46CF-4B30-A8C8-414B7347DF69}" type="pres">
      <dgm:prSet presAssocID="{78CA19D8-BF47-4411-B2E7-5079DE1CB432}" presName="connTx" presStyleLbl="parChTrans1D3" presStyleIdx="3" presStyleCnt="6"/>
      <dgm:spPr/>
    </dgm:pt>
    <dgm:pt modelId="{A0F10A3B-C976-4ABF-A8F9-0619A5334EA3}" type="pres">
      <dgm:prSet presAssocID="{06594001-BB10-4846-8F0F-CB7844547F5D}" presName="root2" presStyleCnt="0"/>
      <dgm:spPr/>
    </dgm:pt>
    <dgm:pt modelId="{1EE5F5A6-413A-4BCD-891C-170E3EF2FFB6}" type="pres">
      <dgm:prSet presAssocID="{06594001-BB10-4846-8F0F-CB7844547F5D}" presName="LevelTwoTextNode" presStyleLbl="node3" presStyleIdx="3" presStyleCnt="6" custScaleX="276055" custScaleY="59894" custLinFactNeighborX="5540">
        <dgm:presLayoutVars>
          <dgm:chPref val="3"/>
        </dgm:presLayoutVars>
      </dgm:prSet>
      <dgm:spPr/>
    </dgm:pt>
    <dgm:pt modelId="{8423CEA2-B08C-4164-8545-3E8090BCCECA}" type="pres">
      <dgm:prSet presAssocID="{06594001-BB10-4846-8F0F-CB7844547F5D}" presName="level3hierChild" presStyleCnt="0"/>
      <dgm:spPr/>
    </dgm:pt>
    <dgm:pt modelId="{87CD3EAC-5C60-409A-9028-C85E824B914A}" type="pres">
      <dgm:prSet presAssocID="{653321DB-F64E-435E-82BF-0D482A7DE7A7}" presName="conn2-1" presStyleLbl="parChTrans1D3" presStyleIdx="4" presStyleCnt="6"/>
      <dgm:spPr/>
    </dgm:pt>
    <dgm:pt modelId="{1E8F9931-9128-489E-A71B-92827E784095}" type="pres">
      <dgm:prSet presAssocID="{653321DB-F64E-435E-82BF-0D482A7DE7A7}" presName="connTx" presStyleLbl="parChTrans1D3" presStyleIdx="4" presStyleCnt="6"/>
      <dgm:spPr/>
    </dgm:pt>
    <dgm:pt modelId="{E5F222D7-F4AB-4EE0-AB8C-3083D1AC08C3}" type="pres">
      <dgm:prSet presAssocID="{06B52EB4-3894-4F7A-8C5F-2912F30EDF35}" presName="root2" presStyleCnt="0"/>
      <dgm:spPr/>
    </dgm:pt>
    <dgm:pt modelId="{690CFD8D-F02B-467D-B853-9F670B61E815}" type="pres">
      <dgm:prSet presAssocID="{06B52EB4-3894-4F7A-8C5F-2912F30EDF35}" presName="LevelTwoTextNode" presStyleLbl="node3" presStyleIdx="4" presStyleCnt="6" custScaleX="145126" custScaleY="63444" custLinFactNeighborX="2124" custLinFactNeighborY="-12161">
        <dgm:presLayoutVars>
          <dgm:chPref val="3"/>
        </dgm:presLayoutVars>
      </dgm:prSet>
      <dgm:spPr/>
    </dgm:pt>
    <dgm:pt modelId="{E5ACF4AC-76B2-4676-B296-79BA00CAE50C}" type="pres">
      <dgm:prSet presAssocID="{06B52EB4-3894-4F7A-8C5F-2912F30EDF35}" presName="level3hierChild" presStyleCnt="0"/>
      <dgm:spPr/>
    </dgm:pt>
    <dgm:pt modelId="{3301A1C4-46A7-4380-A92B-0CCDB2B49443}" type="pres">
      <dgm:prSet presAssocID="{57B5236D-9197-4412-B45A-28E56F599FEB}" presName="conn2-1" presStyleLbl="parChTrans1D3" presStyleIdx="5" presStyleCnt="6"/>
      <dgm:spPr/>
    </dgm:pt>
    <dgm:pt modelId="{C7822922-9223-4B0B-AAF6-FED52FA1ADD7}" type="pres">
      <dgm:prSet presAssocID="{57B5236D-9197-4412-B45A-28E56F599FEB}" presName="connTx" presStyleLbl="parChTrans1D3" presStyleIdx="5" presStyleCnt="6"/>
      <dgm:spPr/>
    </dgm:pt>
    <dgm:pt modelId="{9EF0ABD1-1EC5-4042-9810-5D7B185BABB3}" type="pres">
      <dgm:prSet presAssocID="{B2731115-C0F8-4C46-9E43-AAC001A46B68}" presName="root2" presStyleCnt="0"/>
      <dgm:spPr/>
    </dgm:pt>
    <dgm:pt modelId="{D5EC3DE6-EB39-40B8-968B-F89C74F97425}" type="pres">
      <dgm:prSet presAssocID="{B2731115-C0F8-4C46-9E43-AAC001A46B68}" presName="LevelTwoTextNode" presStyleLbl="node3" presStyleIdx="5" presStyleCnt="6" custScaleX="244517" custScaleY="64717" custLinFactNeighborX="2115" custLinFactNeighborY="-20781">
        <dgm:presLayoutVars>
          <dgm:chPref val="3"/>
        </dgm:presLayoutVars>
      </dgm:prSet>
      <dgm:spPr/>
    </dgm:pt>
    <dgm:pt modelId="{AA51D007-89F7-4E1E-A318-2EC1572AED9A}" type="pres">
      <dgm:prSet presAssocID="{B2731115-C0F8-4C46-9E43-AAC001A46B68}" presName="level3hierChild" presStyleCnt="0"/>
      <dgm:spPr/>
    </dgm:pt>
  </dgm:ptLst>
  <dgm:cxnLst>
    <dgm:cxn modelId="{8EAA3602-C252-4529-A714-07670C94209E}" type="presOf" srcId="{2245319F-495B-4346-9CA1-E7B1D49B3C8E}" destId="{FF447590-351A-4338-9C78-7742217CBD57}" srcOrd="1" destOrd="0" presId="urn:microsoft.com/office/officeart/2008/layout/HorizontalMultiLevelHierarchy"/>
    <dgm:cxn modelId="{A2D99104-5781-4F89-97D0-CE21FA34A7FB}" type="presOf" srcId="{EB6D5BD0-8B02-4FA8-8F87-7FDB2F15488B}" destId="{6CD68628-11DF-453B-B526-5FF842FD79E5}" srcOrd="1" destOrd="0" presId="urn:microsoft.com/office/officeart/2008/layout/HorizontalMultiLevelHierarchy"/>
    <dgm:cxn modelId="{983DD904-F27B-4765-94AF-95D43031EAE4}" type="presOf" srcId="{990386F5-FDC5-4047-8C77-F49EFE65E93B}" destId="{A11972DC-DD6F-4F8A-A518-B3996701D8EE}" srcOrd="1" destOrd="0" presId="urn:microsoft.com/office/officeart/2008/layout/HorizontalMultiLevelHierarchy"/>
    <dgm:cxn modelId="{DC03E20B-0DDB-474D-828B-EDD0C1A72E91}" type="presOf" srcId="{06B52EB4-3894-4F7A-8C5F-2912F30EDF35}" destId="{690CFD8D-F02B-467D-B853-9F670B61E815}" srcOrd="0" destOrd="0" presId="urn:microsoft.com/office/officeart/2008/layout/HorizontalMultiLevelHierarchy"/>
    <dgm:cxn modelId="{B4658B18-F3C1-44BB-B875-986108E11099}" type="presOf" srcId="{57B5236D-9197-4412-B45A-28E56F599FEB}" destId="{3301A1C4-46A7-4380-A92B-0CCDB2B49443}" srcOrd="0" destOrd="0" presId="urn:microsoft.com/office/officeart/2008/layout/HorizontalMultiLevelHierarchy"/>
    <dgm:cxn modelId="{32A95A2D-E40E-40CE-96B2-F1E4258CE0FA}" type="presOf" srcId="{653321DB-F64E-435E-82BF-0D482A7DE7A7}" destId="{1E8F9931-9128-489E-A71B-92827E784095}" srcOrd="1" destOrd="0" presId="urn:microsoft.com/office/officeart/2008/layout/HorizontalMultiLevelHierarchy"/>
    <dgm:cxn modelId="{B7CEAC37-EB38-4306-A827-689FF5C7218C}" srcId="{30CABF0E-69AA-4870-BF62-E16E8925A40D}" destId="{1C7F6F28-4B8A-45DC-9C66-BE931FCD2A6F}" srcOrd="0" destOrd="0" parTransId="{0A911425-764B-4D63-B91B-D82B9BC1F636}" sibTransId="{6EB922D4-7182-466E-A44F-BC91E0CEF8E4}"/>
    <dgm:cxn modelId="{4FB00A5B-C9E6-4208-B9E1-A731CCB463F6}" type="presOf" srcId="{553B11D0-27FE-4BBF-B6F1-7118BA9309E2}" destId="{79AD1DC6-762A-478E-BE76-1197B9BBBC9D}" srcOrd="0" destOrd="0" presId="urn:microsoft.com/office/officeart/2008/layout/HorizontalMultiLevelHierarchy"/>
    <dgm:cxn modelId="{5763955F-0742-4AF0-AC8F-34C8E050D221}" type="presOf" srcId="{80F08FD5-2537-45FA-9FF2-099AC11783B8}" destId="{0B3730F9-0AE1-41E4-81B3-4627EE69CC0C}" srcOrd="0" destOrd="0" presId="urn:microsoft.com/office/officeart/2008/layout/HorizontalMultiLevelHierarchy"/>
    <dgm:cxn modelId="{578E2449-9934-405F-85DF-10C701DEBCAF}" type="presOf" srcId="{0A911425-764B-4D63-B91B-D82B9BC1F636}" destId="{5BD2897D-BDC8-4567-A20D-AA4F8E41388A}" srcOrd="0" destOrd="0" presId="urn:microsoft.com/office/officeart/2008/layout/HorizontalMultiLevelHierarchy"/>
    <dgm:cxn modelId="{53DBF36A-F618-4D45-A53A-DD59BA7ECFDD}" srcId="{62C4CD1E-8674-4578-B9A2-B60E15424055}" destId="{06594001-BB10-4846-8F0F-CB7844547F5D}" srcOrd="0" destOrd="0" parTransId="{78CA19D8-BF47-4411-B2E7-5079DE1CB432}" sibTransId="{86E8CDA5-F4C4-4EF2-B7B3-6CC2313FEBB1}"/>
    <dgm:cxn modelId="{5DBDCB6B-97C6-406B-8707-223B487A7BC2}" srcId="{62C4CD1E-8674-4578-B9A2-B60E15424055}" destId="{06B52EB4-3894-4F7A-8C5F-2912F30EDF35}" srcOrd="1" destOrd="0" parTransId="{653321DB-F64E-435E-82BF-0D482A7DE7A7}" sibTransId="{CFA38C54-8D16-4C8E-8DDC-E329A23E20A5}"/>
    <dgm:cxn modelId="{C89BD64C-5F43-4662-B707-52A53921F4F2}" type="presOf" srcId="{2245319F-495B-4346-9CA1-E7B1D49B3C8E}" destId="{DC19DD1B-548E-4B7E-A4F9-35772BB063D7}" srcOrd="0" destOrd="0" presId="urn:microsoft.com/office/officeart/2008/layout/HorizontalMultiLevelHierarchy"/>
    <dgm:cxn modelId="{05C7D94E-25DD-4E17-BE57-63C829514D8D}" type="presOf" srcId="{1C7F6F28-4B8A-45DC-9C66-BE931FCD2A6F}" destId="{AF9F9E6B-A1B9-44F7-B948-D7753420F45B}" srcOrd="0" destOrd="0" presId="urn:microsoft.com/office/officeart/2008/layout/HorizontalMultiLevelHierarchy"/>
    <dgm:cxn modelId="{74E8174F-A086-43C7-A4BD-8F3D62F78FB9}" type="presOf" srcId="{653321DB-F64E-435E-82BF-0D482A7DE7A7}" destId="{87CD3EAC-5C60-409A-9028-C85E824B914A}" srcOrd="0" destOrd="0" presId="urn:microsoft.com/office/officeart/2008/layout/HorizontalMultiLevelHierarchy"/>
    <dgm:cxn modelId="{26758851-F7DF-48A8-9616-B25CA6C7E13F}" srcId="{1C7F6F28-4B8A-45DC-9C66-BE931FCD2A6F}" destId="{553B11D0-27FE-4BBF-B6F1-7118BA9309E2}" srcOrd="0" destOrd="0" parTransId="{1234B21B-9FF5-4237-9CFF-F1A3849298E7}" sibTransId="{189ADCC2-926F-437A-95BA-DCC04BCE574D}"/>
    <dgm:cxn modelId="{E0BC3D53-ED6A-4BC8-968A-1CE06B1578C5}" type="presOf" srcId="{B2731115-C0F8-4C46-9E43-AAC001A46B68}" destId="{D5EC3DE6-EB39-40B8-968B-F89C74F97425}" srcOrd="0" destOrd="0" presId="urn:microsoft.com/office/officeart/2008/layout/HorizontalMultiLevelHierarchy"/>
    <dgm:cxn modelId="{98530955-CD8E-4974-9193-F935B48DA44E}" type="presOf" srcId="{0A911425-764B-4D63-B91B-D82B9BC1F636}" destId="{40A1E00D-271A-4E40-A4B0-259688231BCD}" srcOrd="1" destOrd="0" presId="urn:microsoft.com/office/officeart/2008/layout/HorizontalMultiLevelHierarchy"/>
    <dgm:cxn modelId="{D6262783-1E6F-4656-99C5-8A78DCA07A99}" type="presOf" srcId="{62C4CD1E-8674-4578-B9A2-B60E15424055}" destId="{F02B9389-23CD-44C8-ACFD-C94BE7024FA2}" srcOrd="0" destOrd="0" presId="urn:microsoft.com/office/officeart/2008/layout/HorizontalMultiLevelHierarchy"/>
    <dgm:cxn modelId="{22EA1E8A-4AD1-4750-AA28-70407091091C}" type="presOf" srcId="{30CABF0E-69AA-4870-BF62-E16E8925A40D}" destId="{91CFC849-8C8C-4FB3-8497-57703D1B1749}" srcOrd="0" destOrd="0" presId="urn:microsoft.com/office/officeart/2008/layout/HorizontalMultiLevelHierarchy"/>
    <dgm:cxn modelId="{AEA6518E-80D6-4137-876E-B59354C40212}" type="presOf" srcId="{990386F5-FDC5-4047-8C77-F49EFE65E93B}" destId="{EC8057C2-8255-49F7-BEBC-8673DDE77D90}" srcOrd="0" destOrd="0" presId="urn:microsoft.com/office/officeart/2008/layout/HorizontalMultiLevelHierarchy"/>
    <dgm:cxn modelId="{B65D678F-9C4C-46FA-A93C-2BF70A6CB308}" srcId="{0548A5BB-9AD8-43FC-8007-8E5A6E1F2909}" destId="{30CABF0E-69AA-4870-BF62-E16E8925A40D}" srcOrd="0" destOrd="0" parTransId="{E43A5CA0-A4EE-4A43-B938-F8FFE557EBA0}" sibTransId="{F66FF0BE-2E1B-4C6B-9440-634E1C09F272}"/>
    <dgm:cxn modelId="{DB676691-36E9-49B6-A9C0-C1A9103FAA77}" type="presOf" srcId="{6B6FE069-9371-4210-9606-0EFBC57D1A6A}" destId="{52A5E0BE-7643-4B2B-9AC4-DC31CF0D6DB5}" srcOrd="0" destOrd="0" presId="urn:microsoft.com/office/officeart/2008/layout/HorizontalMultiLevelHierarchy"/>
    <dgm:cxn modelId="{6FCC2397-91B2-40AB-BEB6-AEDEAFDC3826}" type="presOf" srcId="{2B3D6732-A62B-4717-B923-9D9268EADDBE}" destId="{540A7E41-576B-4F12-8DE8-63B6C3841306}" srcOrd="0" destOrd="0" presId="urn:microsoft.com/office/officeart/2008/layout/HorizontalMultiLevelHierarchy"/>
    <dgm:cxn modelId="{65A0129D-7CA4-4D9E-A77F-710F702D319A}" srcId="{6B6FE069-9371-4210-9606-0EFBC57D1A6A}" destId="{2B3D6732-A62B-4717-B923-9D9268EADDBE}" srcOrd="1" destOrd="0" parTransId="{1ADF679E-9D4D-42C9-9B63-B3720971612B}" sibTransId="{C646CA47-9430-4A3D-BEAA-E40D39E14AAB}"/>
    <dgm:cxn modelId="{713EC9A9-2455-48C7-9EEF-76A6F3949AC3}" type="presOf" srcId="{78CA19D8-BF47-4411-B2E7-5079DE1CB432}" destId="{0DCAB73B-B628-4BD7-B310-29F947D16929}" srcOrd="0" destOrd="0" presId="urn:microsoft.com/office/officeart/2008/layout/HorizontalMultiLevelHierarchy"/>
    <dgm:cxn modelId="{B0875EB5-21B8-4E0C-B6EA-D6691B51B107}" type="presOf" srcId="{1234B21B-9FF5-4237-9CFF-F1A3849298E7}" destId="{17C18CCE-5CA6-4217-8937-A4BC8C583B15}" srcOrd="0" destOrd="0" presId="urn:microsoft.com/office/officeart/2008/layout/HorizontalMultiLevelHierarchy"/>
    <dgm:cxn modelId="{49C613B9-9ADF-4022-9C30-24A43726AEB1}" srcId="{6B6FE069-9371-4210-9606-0EFBC57D1A6A}" destId="{80F08FD5-2537-45FA-9FF2-099AC11783B8}" srcOrd="0" destOrd="0" parTransId="{EB6D5BD0-8B02-4FA8-8F87-7FDB2F15488B}" sibTransId="{A28A4354-B300-465C-A3B8-BB08BBE62A8E}"/>
    <dgm:cxn modelId="{6C2BA8B9-55E4-4EF5-9C34-2F062D99A5AA}" type="presOf" srcId="{1ADF679E-9D4D-42C9-9B63-B3720971612B}" destId="{5E5B3CF7-53E5-4B59-9721-53A0D54A8A8A}" srcOrd="0" destOrd="0" presId="urn:microsoft.com/office/officeart/2008/layout/HorizontalMultiLevelHierarchy"/>
    <dgm:cxn modelId="{DD48B9BC-EFB2-4AD2-89DC-B6B6DCBCCD5F}" type="presOf" srcId="{1ADF679E-9D4D-42C9-9B63-B3720971612B}" destId="{7A2EF971-6D84-4662-BE44-0A0211FCE49E}" srcOrd="1" destOrd="0" presId="urn:microsoft.com/office/officeart/2008/layout/HorizontalMultiLevelHierarchy"/>
    <dgm:cxn modelId="{3493FDBD-4EBF-427E-A4FD-CF33C751CE04}" type="presOf" srcId="{78CA19D8-BF47-4411-B2E7-5079DE1CB432}" destId="{90F28FE5-46CF-4B30-A8C8-414B7347DF69}" srcOrd="1" destOrd="0" presId="urn:microsoft.com/office/officeart/2008/layout/HorizontalMultiLevelHierarchy"/>
    <dgm:cxn modelId="{500671C4-0B79-42DB-BF4D-D3494A65ABEC}" type="presOf" srcId="{0548A5BB-9AD8-43FC-8007-8E5A6E1F2909}" destId="{0FEE342A-FECC-4773-ADBF-56369E893013}" srcOrd="0" destOrd="0" presId="urn:microsoft.com/office/officeart/2008/layout/HorizontalMultiLevelHierarchy"/>
    <dgm:cxn modelId="{0A27ADD3-A8B7-4E90-994D-BF0A8E309D80}" type="presOf" srcId="{EB6D5BD0-8B02-4FA8-8F87-7FDB2F15488B}" destId="{7654106E-FAA6-43D9-9792-938BC7ABAC84}" srcOrd="0" destOrd="0" presId="urn:microsoft.com/office/officeart/2008/layout/HorizontalMultiLevelHierarchy"/>
    <dgm:cxn modelId="{219A7CD8-D556-48BF-B572-617820B2A2AD}" type="presOf" srcId="{1234B21B-9FF5-4237-9CFF-F1A3849298E7}" destId="{12F583B6-B592-4FAE-8AEC-05E4BB6CB031}" srcOrd="1" destOrd="0" presId="urn:microsoft.com/office/officeart/2008/layout/HorizontalMultiLevelHierarchy"/>
    <dgm:cxn modelId="{50327FDB-1476-42D8-8D52-45F4FA4DE535}" srcId="{62C4CD1E-8674-4578-B9A2-B60E15424055}" destId="{B2731115-C0F8-4C46-9E43-AAC001A46B68}" srcOrd="2" destOrd="0" parTransId="{57B5236D-9197-4412-B45A-28E56F599FEB}" sibTransId="{29CB8081-DD96-4D07-9308-2D0737434993}"/>
    <dgm:cxn modelId="{38B37DE1-5328-4003-B79F-6FCB7CC0D5E8}" type="presOf" srcId="{57B5236D-9197-4412-B45A-28E56F599FEB}" destId="{C7822922-9223-4B0B-AAF6-FED52FA1ADD7}" srcOrd="1" destOrd="0" presId="urn:microsoft.com/office/officeart/2008/layout/HorizontalMultiLevelHierarchy"/>
    <dgm:cxn modelId="{5FD13CED-D708-4248-BEA1-20B1C204BE4B}" type="presOf" srcId="{06594001-BB10-4846-8F0F-CB7844547F5D}" destId="{1EE5F5A6-413A-4BCD-891C-170E3EF2FFB6}" srcOrd="0" destOrd="0" presId="urn:microsoft.com/office/officeart/2008/layout/HorizontalMultiLevelHierarchy"/>
    <dgm:cxn modelId="{5957D7F0-8960-4569-A7A4-9D51A3159313}" srcId="{30CABF0E-69AA-4870-BF62-E16E8925A40D}" destId="{6B6FE069-9371-4210-9606-0EFBC57D1A6A}" srcOrd="1" destOrd="0" parTransId="{2245319F-495B-4346-9CA1-E7B1D49B3C8E}" sibTransId="{BB7FDA14-6F42-4A18-A30A-F4006182A9E6}"/>
    <dgm:cxn modelId="{2E5B22F3-2E0F-4B10-A63A-A99E26539AE0}" srcId="{30CABF0E-69AA-4870-BF62-E16E8925A40D}" destId="{62C4CD1E-8674-4578-B9A2-B60E15424055}" srcOrd="2" destOrd="0" parTransId="{990386F5-FDC5-4047-8C77-F49EFE65E93B}" sibTransId="{886CF525-B5E9-4EE9-88AE-DB02C58C4A8B}"/>
    <dgm:cxn modelId="{C681D013-F316-4606-9AD6-54392AF3E6CE}" type="presParOf" srcId="{0FEE342A-FECC-4773-ADBF-56369E893013}" destId="{637AE363-6274-49A6-BE95-361B0A082087}" srcOrd="0" destOrd="0" presId="urn:microsoft.com/office/officeart/2008/layout/HorizontalMultiLevelHierarchy"/>
    <dgm:cxn modelId="{3EA998AC-5E9D-4B39-88F3-7594FECB2324}" type="presParOf" srcId="{637AE363-6274-49A6-BE95-361B0A082087}" destId="{91CFC849-8C8C-4FB3-8497-57703D1B1749}" srcOrd="0" destOrd="0" presId="urn:microsoft.com/office/officeart/2008/layout/HorizontalMultiLevelHierarchy"/>
    <dgm:cxn modelId="{5CBE15EE-0855-4261-8B98-910852339597}" type="presParOf" srcId="{637AE363-6274-49A6-BE95-361B0A082087}" destId="{F27971A3-CDF0-47F5-B386-189B0EB6993E}" srcOrd="1" destOrd="0" presId="urn:microsoft.com/office/officeart/2008/layout/HorizontalMultiLevelHierarchy"/>
    <dgm:cxn modelId="{D3DC90D9-CFF9-49ED-B5BA-54B84A5D293F}" type="presParOf" srcId="{F27971A3-CDF0-47F5-B386-189B0EB6993E}" destId="{5BD2897D-BDC8-4567-A20D-AA4F8E41388A}" srcOrd="0" destOrd="0" presId="urn:microsoft.com/office/officeart/2008/layout/HorizontalMultiLevelHierarchy"/>
    <dgm:cxn modelId="{2590A984-AEA1-4BCE-B638-67B2B7437A4B}" type="presParOf" srcId="{5BD2897D-BDC8-4567-A20D-AA4F8E41388A}" destId="{40A1E00D-271A-4E40-A4B0-259688231BCD}" srcOrd="0" destOrd="0" presId="urn:microsoft.com/office/officeart/2008/layout/HorizontalMultiLevelHierarchy"/>
    <dgm:cxn modelId="{DF865331-BEAC-4D79-A99B-1EBA6C77AA02}" type="presParOf" srcId="{F27971A3-CDF0-47F5-B386-189B0EB6993E}" destId="{B747D5D9-77C1-4A14-ABD8-DF919F947680}" srcOrd="1" destOrd="0" presId="urn:microsoft.com/office/officeart/2008/layout/HorizontalMultiLevelHierarchy"/>
    <dgm:cxn modelId="{40E14B2A-9F32-4A7C-817B-C406ABA9C583}" type="presParOf" srcId="{B747D5D9-77C1-4A14-ABD8-DF919F947680}" destId="{AF9F9E6B-A1B9-44F7-B948-D7753420F45B}" srcOrd="0" destOrd="0" presId="urn:microsoft.com/office/officeart/2008/layout/HorizontalMultiLevelHierarchy"/>
    <dgm:cxn modelId="{5577B7A9-CD05-44E0-A434-5B8297BBC5EC}" type="presParOf" srcId="{B747D5D9-77C1-4A14-ABD8-DF919F947680}" destId="{CB62731E-2B7F-41B2-AD95-10E62F08DC5C}" srcOrd="1" destOrd="0" presId="urn:microsoft.com/office/officeart/2008/layout/HorizontalMultiLevelHierarchy"/>
    <dgm:cxn modelId="{5A900E14-80ED-4E8D-9EFE-55B89274DC6C}" type="presParOf" srcId="{CB62731E-2B7F-41B2-AD95-10E62F08DC5C}" destId="{17C18CCE-5CA6-4217-8937-A4BC8C583B15}" srcOrd="0" destOrd="0" presId="urn:microsoft.com/office/officeart/2008/layout/HorizontalMultiLevelHierarchy"/>
    <dgm:cxn modelId="{0791DB1A-C73F-453F-B171-37B95607CB1E}" type="presParOf" srcId="{17C18CCE-5CA6-4217-8937-A4BC8C583B15}" destId="{12F583B6-B592-4FAE-8AEC-05E4BB6CB031}" srcOrd="0" destOrd="0" presId="urn:microsoft.com/office/officeart/2008/layout/HorizontalMultiLevelHierarchy"/>
    <dgm:cxn modelId="{6FEE916D-45A1-439B-9387-32B31153F17B}" type="presParOf" srcId="{CB62731E-2B7F-41B2-AD95-10E62F08DC5C}" destId="{D601328B-710C-4844-BCB1-C2A5DE574E66}" srcOrd="1" destOrd="0" presId="urn:microsoft.com/office/officeart/2008/layout/HorizontalMultiLevelHierarchy"/>
    <dgm:cxn modelId="{D3CB7CA0-1FC3-4F10-A160-8D1EE8A4B640}" type="presParOf" srcId="{D601328B-710C-4844-BCB1-C2A5DE574E66}" destId="{79AD1DC6-762A-478E-BE76-1197B9BBBC9D}" srcOrd="0" destOrd="0" presId="urn:microsoft.com/office/officeart/2008/layout/HorizontalMultiLevelHierarchy"/>
    <dgm:cxn modelId="{B40FC0B7-F96C-486C-A150-4A82457FFF69}" type="presParOf" srcId="{D601328B-710C-4844-BCB1-C2A5DE574E66}" destId="{E58FD773-EB75-4119-AB07-178D273D0BA2}" srcOrd="1" destOrd="0" presId="urn:microsoft.com/office/officeart/2008/layout/HorizontalMultiLevelHierarchy"/>
    <dgm:cxn modelId="{340AA8EA-77F1-4F1A-BC04-29EA47968DD3}" type="presParOf" srcId="{F27971A3-CDF0-47F5-B386-189B0EB6993E}" destId="{DC19DD1B-548E-4B7E-A4F9-35772BB063D7}" srcOrd="2" destOrd="0" presId="urn:microsoft.com/office/officeart/2008/layout/HorizontalMultiLevelHierarchy"/>
    <dgm:cxn modelId="{A5D0D372-9372-45B8-8D20-83F3FD9E75D6}" type="presParOf" srcId="{DC19DD1B-548E-4B7E-A4F9-35772BB063D7}" destId="{FF447590-351A-4338-9C78-7742217CBD57}" srcOrd="0" destOrd="0" presId="urn:microsoft.com/office/officeart/2008/layout/HorizontalMultiLevelHierarchy"/>
    <dgm:cxn modelId="{1985F215-D226-43B8-B220-B11BD16E55D1}" type="presParOf" srcId="{F27971A3-CDF0-47F5-B386-189B0EB6993E}" destId="{DB59BA8A-3EC5-43D5-B27A-6165E179CCD5}" srcOrd="3" destOrd="0" presId="urn:microsoft.com/office/officeart/2008/layout/HorizontalMultiLevelHierarchy"/>
    <dgm:cxn modelId="{B170C57C-907E-42EE-9E99-D461B1D95C6E}" type="presParOf" srcId="{DB59BA8A-3EC5-43D5-B27A-6165E179CCD5}" destId="{52A5E0BE-7643-4B2B-9AC4-DC31CF0D6DB5}" srcOrd="0" destOrd="0" presId="urn:microsoft.com/office/officeart/2008/layout/HorizontalMultiLevelHierarchy"/>
    <dgm:cxn modelId="{36D3590C-7A4E-4791-8A9D-424E60472BD2}" type="presParOf" srcId="{DB59BA8A-3EC5-43D5-B27A-6165E179CCD5}" destId="{206D99E9-261F-44C1-A1ED-13C9290715FA}" srcOrd="1" destOrd="0" presId="urn:microsoft.com/office/officeart/2008/layout/HorizontalMultiLevelHierarchy"/>
    <dgm:cxn modelId="{BE195AF9-EC30-4C5D-80E3-56B30E338E31}" type="presParOf" srcId="{206D99E9-261F-44C1-A1ED-13C9290715FA}" destId="{7654106E-FAA6-43D9-9792-938BC7ABAC84}" srcOrd="0" destOrd="0" presId="urn:microsoft.com/office/officeart/2008/layout/HorizontalMultiLevelHierarchy"/>
    <dgm:cxn modelId="{D2C3BFD3-4928-4FA1-9B81-8C0CF6620193}" type="presParOf" srcId="{7654106E-FAA6-43D9-9792-938BC7ABAC84}" destId="{6CD68628-11DF-453B-B526-5FF842FD79E5}" srcOrd="0" destOrd="0" presId="urn:microsoft.com/office/officeart/2008/layout/HorizontalMultiLevelHierarchy"/>
    <dgm:cxn modelId="{260ADAB2-C0F2-4BB2-BF31-0108A560EDD3}" type="presParOf" srcId="{206D99E9-261F-44C1-A1ED-13C9290715FA}" destId="{70E37A89-8407-4D12-842D-EF5EC503E46E}" srcOrd="1" destOrd="0" presId="urn:microsoft.com/office/officeart/2008/layout/HorizontalMultiLevelHierarchy"/>
    <dgm:cxn modelId="{0BF8974A-717A-4E12-AA81-F24F86FD5FBB}" type="presParOf" srcId="{70E37A89-8407-4D12-842D-EF5EC503E46E}" destId="{0B3730F9-0AE1-41E4-81B3-4627EE69CC0C}" srcOrd="0" destOrd="0" presId="urn:microsoft.com/office/officeart/2008/layout/HorizontalMultiLevelHierarchy"/>
    <dgm:cxn modelId="{730D6B13-58A1-4341-A2D5-30CA5BB68BD7}" type="presParOf" srcId="{70E37A89-8407-4D12-842D-EF5EC503E46E}" destId="{0F442742-56F1-49D0-ACC0-69594C45AC6C}" srcOrd="1" destOrd="0" presId="urn:microsoft.com/office/officeart/2008/layout/HorizontalMultiLevelHierarchy"/>
    <dgm:cxn modelId="{6FD2A436-44A4-4402-91D3-80AE77154488}" type="presParOf" srcId="{206D99E9-261F-44C1-A1ED-13C9290715FA}" destId="{5E5B3CF7-53E5-4B59-9721-53A0D54A8A8A}" srcOrd="2" destOrd="0" presId="urn:microsoft.com/office/officeart/2008/layout/HorizontalMultiLevelHierarchy"/>
    <dgm:cxn modelId="{21C8EBA5-63A9-4ABE-BF63-7854A466EC25}" type="presParOf" srcId="{5E5B3CF7-53E5-4B59-9721-53A0D54A8A8A}" destId="{7A2EF971-6D84-4662-BE44-0A0211FCE49E}" srcOrd="0" destOrd="0" presId="urn:microsoft.com/office/officeart/2008/layout/HorizontalMultiLevelHierarchy"/>
    <dgm:cxn modelId="{269641EF-BC9A-43C4-9DAC-5520AC06B5D2}" type="presParOf" srcId="{206D99E9-261F-44C1-A1ED-13C9290715FA}" destId="{3827EA5B-A4CF-4F06-A949-25785D7B1AEA}" srcOrd="3" destOrd="0" presId="urn:microsoft.com/office/officeart/2008/layout/HorizontalMultiLevelHierarchy"/>
    <dgm:cxn modelId="{F8052200-D603-4907-8DF3-54A53B97EAB2}" type="presParOf" srcId="{3827EA5B-A4CF-4F06-A949-25785D7B1AEA}" destId="{540A7E41-576B-4F12-8DE8-63B6C3841306}" srcOrd="0" destOrd="0" presId="urn:microsoft.com/office/officeart/2008/layout/HorizontalMultiLevelHierarchy"/>
    <dgm:cxn modelId="{F376318C-B702-4B8D-900F-B75AF9FCE28C}" type="presParOf" srcId="{3827EA5B-A4CF-4F06-A949-25785D7B1AEA}" destId="{052BAB65-C8B1-4B88-9E1D-787157A5A4FC}" srcOrd="1" destOrd="0" presId="urn:microsoft.com/office/officeart/2008/layout/HorizontalMultiLevelHierarchy"/>
    <dgm:cxn modelId="{53B81DF1-16C2-428F-9D7F-301DE41B3F45}" type="presParOf" srcId="{F27971A3-CDF0-47F5-B386-189B0EB6993E}" destId="{EC8057C2-8255-49F7-BEBC-8673DDE77D90}" srcOrd="4" destOrd="0" presId="urn:microsoft.com/office/officeart/2008/layout/HorizontalMultiLevelHierarchy"/>
    <dgm:cxn modelId="{1583F0A3-1533-4057-A38B-748E3B8A36EE}" type="presParOf" srcId="{EC8057C2-8255-49F7-BEBC-8673DDE77D90}" destId="{A11972DC-DD6F-4F8A-A518-B3996701D8EE}" srcOrd="0" destOrd="0" presId="urn:microsoft.com/office/officeart/2008/layout/HorizontalMultiLevelHierarchy"/>
    <dgm:cxn modelId="{19B5660E-1376-45B7-AE94-6AD9E9446206}" type="presParOf" srcId="{F27971A3-CDF0-47F5-B386-189B0EB6993E}" destId="{6AB6C076-FC78-4D36-AB3B-15EC33E6A61E}" srcOrd="5" destOrd="0" presId="urn:microsoft.com/office/officeart/2008/layout/HorizontalMultiLevelHierarchy"/>
    <dgm:cxn modelId="{EA5CB256-679E-46BE-A1F4-112CFB1708C0}" type="presParOf" srcId="{6AB6C076-FC78-4D36-AB3B-15EC33E6A61E}" destId="{F02B9389-23CD-44C8-ACFD-C94BE7024FA2}" srcOrd="0" destOrd="0" presId="urn:microsoft.com/office/officeart/2008/layout/HorizontalMultiLevelHierarchy"/>
    <dgm:cxn modelId="{3043AF2D-250D-4CFA-8BF2-0DD4500E85DC}" type="presParOf" srcId="{6AB6C076-FC78-4D36-AB3B-15EC33E6A61E}" destId="{24A55303-101D-42FC-90BD-4042FB4F29BC}" srcOrd="1" destOrd="0" presId="urn:microsoft.com/office/officeart/2008/layout/HorizontalMultiLevelHierarchy"/>
    <dgm:cxn modelId="{14D73FB7-444A-40D6-B946-78301882D3CA}" type="presParOf" srcId="{24A55303-101D-42FC-90BD-4042FB4F29BC}" destId="{0DCAB73B-B628-4BD7-B310-29F947D16929}" srcOrd="0" destOrd="0" presId="urn:microsoft.com/office/officeart/2008/layout/HorizontalMultiLevelHierarchy"/>
    <dgm:cxn modelId="{D6EAC647-90DB-4E6C-879B-5ED991E64A44}" type="presParOf" srcId="{0DCAB73B-B628-4BD7-B310-29F947D16929}" destId="{90F28FE5-46CF-4B30-A8C8-414B7347DF69}" srcOrd="0" destOrd="0" presId="urn:microsoft.com/office/officeart/2008/layout/HorizontalMultiLevelHierarchy"/>
    <dgm:cxn modelId="{63BA0C68-07B2-4FAF-BA19-B2AF186C50DC}" type="presParOf" srcId="{24A55303-101D-42FC-90BD-4042FB4F29BC}" destId="{A0F10A3B-C976-4ABF-A8F9-0619A5334EA3}" srcOrd="1" destOrd="0" presId="urn:microsoft.com/office/officeart/2008/layout/HorizontalMultiLevelHierarchy"/>
    <dgm:cxn modelId="{F05EB40D-8E93-48FC-B3B4-183D45D9D34F}" type="presParOf" srcId="{A0F10A3B-C976-4ABF-A8F9-0619A5334EA3}" destId="{1EE5F5A6-413A-4BCD-891C-170E3EF2FFB6}" srcOrd="0" destOrd="0" presId="urn:microsoft.com/office/officeart/2008/layout/HorizontalMultiLevelHierarchy"/>
    <dgm:cxn modelId="{E4AB342D-0D69-4E63-B374-EA7D976F76E9}" type="presParOf" srcId="{A0F10A3B-C976-4ABF-A8F9-0619A5334EA3}" destId="{8423CEA2-B08C-4164-8545-3E8090BCCECA}" srcOrd="1" destOrd="0" presId="urn:microsoft.com/office/officeart/2008/layout/HorizontalMultiLevelHierarchy"/>
    <dgm:cxn modelId="{02469FF0-B47D-4415-8A01-995B2AE306B4}" type="presParOf" srcId="{24A55303-101D-42FC-90BD-4042FB4F29BC}" destId="{87CD3EAC-5C60-409A-9028-C85E824B914A}" srcOrd="2" destOrd="0" presId="urn:microsoft.com/office/officeart/2008/layout/HorizontalMultiLevelHierarchy"/>
    <dgm:cxn modelId="{ED265C6D-20A5-4F1F-A4DC-4571B45EE3A0}" type="presParOf" srcId="{87CD3EAC-5C60-409A-9028-C85E824B914A}" destId="{1E8F9931-9128-489E-A71B-92827E784095}" srcOrd="0" destOrd="0" presId="urn:microsoft.com/office/officeart/2008/layout/HorizontalMultiLevelHierarchy"/>
    <dgm:cxn modelId="{17866C6C-E54E-4D35-9FC5-5EEDEA473B3D}" type="presParOf" srcId="{24A55303-101D-42FC-90BD-4042FB4F29BC}" destId="{E5F222D7-F4AB-4EE0-AB8C-3083D1AC08C3}" srcOrd="3" destOrd="0" presId="urn:microsoft.com/office/officeart/2008/layout/HorizontalMultiLevelHierarchy"/>
    <dgm:cxn modelId="{E5506D43-08C6-4108-B9D1-A0F19197D106}" type="presParOf" srcId="{E5F222D7-F4AB-4EE0-AB8C-3083D1AC08C3}" destId="{690CFD8D-F02B-467D-B853-9F670B61E815}" srcOrd="0" destOrd="0" presId="urn:microsoft.com/office/officeart/2008/layout/HorizontalMultiLevelHierarchy"/>
    <dgm:cxn modelId="{EE7A2A70-6B00-42A8-96F7-E85013AEFFDF}" type="presParOf" srcId="{E5F222D7-F4AB-4EE0-AB8C-3083D1AC08C3}" destId="{E5ACF4AC-76B2-4676-B296-79BA00CAE50C}" srcOrd="1" destOrd="0" presId="urn:microsoft.com/office/officeart/2008/layout/HorizontalMultiLevelHierarchy"/>
    <dgm:cxn modelId="{3F6BB154-DFE7-4B13-B485-F0B9F5CA2FE0}" type="presParOf" srcId="{24A55303-101D-42FC-90BD-4042FB4F29BC}" destId="{3301A1C4-46A7-4380-A92B-0CCDB2B49443}" srcOrd="4" destOrd="0" presId="urn:microsoft.com/office/officeart/2008/layout/HorizontalMultiLevelHierarchy"/>
    <dgm:cxn modelId="{83685BCC-A3CF-4FA5-A997-8A88A9A77CFE}" type="presParOf" srcId="{3301A1C4-46A7-4380-A92B-0CCDB2B49443}" destId="{C7822922-9223-4B0B-AAF6-FED52FA1ADD7}" srcOrd="0" destOrd="0" presId="urn:microsoft.com/office/officeart/2008/layout/HorizontalMultiLevelHierarchy"/>
    <dgm:cxn modelId="{83978816-C988-4131-AA12-4C97EEB57155}" type="presParOf" srcId="{24A55303-101D-42FC-90BD-4042FB4F29BC}" destId="{9EF0ABD1-1EC5-4042-9810-5D7B185BABB3}" srcOrd="5" destOrd="0" presId="urn:microsoft.com/office/officeart/2008/layout/HorizontalMultiLevelHierarchy"/>
    <dgm:cxn modelId="{E9D25BF4-DB2E-4FE6-9528-BAAFFADCE1C0}" type="presParOf" srcId="{9EF0ABD1-1EC5-4042-9810-5D7B185BABB3}" destId="{D5EC3DE6-EB39-40B8-968B-F89C74F97425}" srcOrd="0" destOrd="0" presId="urn:microsoft.com/office/officeart/2008/layout/HorizontalMultiLevelHierarchy"/>
    <dgm:cxn modelId="{D83BC7CE-E695-4AFC-8446-8A575C8F3C76}" type="presParOf" srcId="{9EF0ABD1-1EC5-4042-9810-5D7B185BABB3}" destId="{AA51D007-89F7-4E1E-A318-2EC1572AED9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ABF4BB-2A5A-4EE2-810A-C99D3446981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5CB946-62F4-43E0-B52C-96737CCC6CDF}">
      <dgm:prSet phldrT="[Văn bản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Phạm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vi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lực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EA82AB-742D-4A80-929C-7F4AFBF8A0DD}" type="parTrans" cxnId="{9FFB845C-0530-432B-B2F2-639725CDC27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F7097F-4B81-421A-83DE-7D88802D3FA1}" type="sibTrans" cxnId="{9FFB845C-0530-432B-B2F2-639725CDC27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A5710D-D476-4CC4-8AED-E65D462CE78D}">
      <dgm:prSet phldrT="[Văn bản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giai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Trấn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áp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gm:t>
    </dgm:pt>
    <dgm:pt modelId="{06C069A1-BF45-41FD-8CCD-983B2ED68684}" type="parTrans" cxnId="{7CC5A85B-4A90-4DC0-881E-ABB763DED204}">
      <dgm:prSet/>
      <dgm:spPr>
        <a:ln w="57150">
          <a:solidFill>
            <a:srgbClr val="FFFF00"/>
          </a:solidFill>
          <a:headEnd type="none" w="med" len="med"/>
          <a:tailEnd type="triangle" w="med" len="med"/>
        </a:ln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269979-4858-4B5F-A41B-CBF87E92F476}" type="sibTrans" cxnId="{7CC5A85B-4A90-4DC0-881E-ABB763DED20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7AB7FE-3AB5-447D-9553-98439CD5EEB8}">
      <dgm:prSet phldrT="[Văn bản]"/>
      <dgm:spPr/>
      <dgm:t>
        <a:bodyPr/>
        <a:lstStyle/>
        <a:p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Tổ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xây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gm:t>
    </dgm:pt>
    <dgm:pt modelId="{C5FACB70-9AD3-43A8-8598-6ADFF01B1486}" type="parTrans" cxnId="{451260BF-16F0-44AE-BBA1-3B8140414F79}">
      <dgm:prSet/>
      <dgm:spPr>
        <a:ln w="57150">
          <a:solidFill>
            <a:srgbClr val="FFFF00"/>
          </a:solidFill>
          <a:headEnd type="none" w="med" len="med"/>
          <a:tailEnd type="triangle" w="med" len="med"/>
        </a:ln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8655E3-0ECB-4C2A-83C0-095A6C76AB4D}" type="sibTrans" cxnId="{451260BF-16F0-44AE-BBA1-3B8140414F7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8C7174-3F59-4EBE-BA3B-47FBDAD854A8}" type="pres">
      <dgm:prSet presAssocID="{B8ABF4BB-2A5A-4EE2-810A-C99D3446981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29F16C-6450-4708-8C7E-34E06D78F2DF}" type="pres">
      <dgm:prSet presAssocID="{8C5CB946-62F4-43E0-B52C-96737CCC6CDF}" presName="root1" presStyleCnt="0"/>
      <dgm:spPr/>
    </dgm:pt>
    <dgm:pt modelId="{32A2E8F7-E711-4EEC-A7DC-2A0741BA4969}" type="pres">
      <dgm:prSet presAssocID="{8C5CB946-62F4-43E0-B52C-96737CCC6CDF}" presName="LevelOneTextNode" presStyleLbl="node0" presStyleIdx="0" presStyleCnt="1" custLinFactNeighborX="2710" custLinFactNeighborY="-1331">
        <dgm:presLayoutVars>
          <dgm:chPref val="3"/>
        </dgm:presLayoutVars>
      </dgm:prSet>
      <dgm:spPr/>
    </dgm:pt>
    <dgm:pt modelId="{47D341D5-3350-4B92-AE45-3D0380BF96F9}" type="pres">
      <dgm:prSet presAssocID="{8C5CB946-62F4-43E0-B52C-96737CCC6CDF}" presName="level2hierChild" presStyleCnt="0"/>
      <dgm:spPr/>
    </dgm:pt>
    <dgm:pt modelId="{73AF26E7-9C0C-46A7-9CC8-E5DE389D3DC9}" type="pres">
      <dgm:prSet presAssocID="{06C069A1-BF45-41FD-8CCD-983B2ED68684}" presName="conn2-1" presStyleLbl="parChTrans1D2" presStyleIdx="0" presStyleCnt="2"/>
      <dgm:spPr/>
    </dgm:pt>
    <dgm:pt modelId="{759BC263-75BD-44A7-89EB-A749262144E2}" type="pres">
      <dgm:prSet presAssocID="{06C069A1-BF45-41FD-8CCD-983B2ED68684}" presName="connTx" presStyleLbl="parChTrans1D2" presStyleIdx="0" presStyleCnt="2"/>
      <dgm:spPr/>
    </dgm:pt>
    <dgm:pt modelId="{0B8E3D39-213C-48ED-8332-6DE9605CE965}" type="pres">
      <dgm:prSet presAssocID="{52A5710D-D476-4CC4-8AED-E65D462CE78D}" presName="root2" presStyleCnt="0"/>
      <dgm:spPr/>
    </dgm:pt>
    <dgm:pt modelId="{6D346F50-DA38-432D-8CF6-EB005E22787A}" type="pres">
      <dgm:prSet presAssocID="{52A5710D-D476-4CC4-8AED-E65D462CE78D}" presName="LevelTwoTextNode" presStyleLbl="node2" presStyleIdx="0" presStyleCnt="2" custScaleX="131464">
        <dgm:presLayoutVars>
          <dgm:chPref val="3"/>
        </dgm:presLayoutVars>
      </dgm:prSet>
      <dgm:spPr/>
    </dgm:pt>
    <dgm:pt modelId="{44D79BE7-A2CF-471C-9B13-967B6C4D56B0}" type="pres">
      <dgm:prSet presAssocID="{52A5710D-D476-4CC4-8AED-E65D462CE78D}" presName="level3hierChild" presStyleCnt="0"/>
      <dgm:spPr/>
    </dgm:pt>
    <dgm:pt modelId="{7C7A0178-1C2D-4743-8DBB-BFBD12F21965}" type="pres">
      <dgm:prSet presAssocID="{C5FACB70-9AD3-43A8-8598-6ADFF01B1486}" presName="conn2-1" presStyleLbl="parChTrans1D2" presStyleIdx="1" presStyleCnt="2"/>
      <dgm:spPr/>
    </dgm:pt>
    <dgm:pt modelId="{E67C9922-76FE-4522-92ED-9C326C363ADE}" type="pres">
      <dgm:prSet presAssocID="{C5FACB70-9AD3-43A8-8598-6ADFF01B1486}" presName="connTx" presStyleLbl="parChTrans1D2" presStyleIdx="1" presStyleCnt="2"/>
      <dgm:spPr/>
    </dgm:pt>
    <dgm:pt modelId="{99D5DFD6-97EB-4B57-A31B-253AE1E17D00}" type="pres">
      <dgm:prSet presAssocID="{387AB7FE-3AB5-447D-9553-98439CD5EEB8}" presName="root2" presStyleCnt="0"/>
      <dgm:spPr/>
    </dgm:pt>
    <dgm:pt modelId="{BB35E29F-8CFA-453B-B93B-EE09A7CCB430}" type="pres">
      <dgm:prSet presAssocID="{387AB7FE-3AB5-447D-9553-98439CD5EEB8}" presName="LevelTwoTextNode" presStyleLbl="node2" presStyleIdx="1" presStyleCnt="2" custScaleX="132669">
        <dgm:presLayoutVars>
          <dgm:chPref val="3"/>
        </dgm:presLayoutVars>
      </dgm:prSet>
      <dgm:spPr/>
    </dgm:pt>
    <dgm:pt modelId="{B82AF682-4798-4CDD-9E75-A62750F9D05B}" type="pres">
      <dgm:prSet presAssocID="{387AB7FE-3AB5-447D-9553-98439CD5EEB8}" presName="level3hierChild" presStyleCnt="0"/>
      <dgm:spPr/>
    </dgm:pt>
  </dgm:ptLst>
  <dgm:cxnLst>
    <dgm:cxn modelId="{64867029-C175-4CED-871E-D876B7255C1E}" type="presOf" srcId="{8C5CB946-62F4-43E0-B52C-96737CCC6CDF}" destId="{32A2E8F7-E711-4EEC-A7DC-2A0741BA4969}" srcOrd="0" destOrd="0" presId="urn:microsoft.com/office/officeart/2005/8/layout/hierarchy2"/>
    <dgm:cxn modelId="{3D53033A-91B4-4ED4-865F-19C5D0820ECE}" type="presOf" srcId="{387AB7FE-3AB5-447D-9553-98439CD5EEB8}" destId="{BB35E29F-8CFA-453B-B93B-EE09A7CCB430}" srcOrd="0" destOrd="0" presId="urn:microsoft.com/office/officeart/2005/8/layout/hierarchy2"/>
    <dgm:cxn modelId="{7CC5A85B-4A90-4DC0-881E-ABB763DED204}" srcId="{8C5CB946-62F4-43E0-B52C-96737CCC6CDF}" destId="{52A5710D-D476-4CC4-8AED-E65D462CE78D}" srcOrd="0" destOrd="0" parTransId="{06C069A1-BF45-41FD-8CCD-983B2ED68684}" sibTransId="{2D269979-4858-4B5F-A41B-CBF87E92F476}"/>
    <dgm:cxn modelId="{9FFB845C-0530-432B-B2F2-639725CDC27F}" srcId="{B8ABF4BB-2A5A-4EE2-810A-C99D3446981F}" destId="{8C5CB946-62F4-43E0-B52C-96737CCC6CDF}" srcOrd="0" destOrd="0" parTransId="{50EA82AB-742D-4A80-929C-7F4AFBF8A0DD}" sibTransId="{52F7097F-4B81-421A-83DE-7D88802D3FA1}"/>
    <dgm:cxn modelId="{328A668C-3218-4448-9BA9-736B27E1BD54}" type="presOf" srcId="{06C069A1-BF45-41FD-8CCD-983B2ED68684}" destId="{73AF26E7-9C0C-46A7-9CC8-E5DE389D3DC9}" srcOrd="0" destOrd="0" presId="urn:microsoft.com/office/officeart/2005/8/layout/hierarchy2"/>
    <dgm:cxn modelId="{97850AAC-8EA8-4BAF-86E8-3D671DC24149}" type="presOf" srcId="{C5FACB70-9AD3-43A8-8598-6ADFF01B1486}" destId="{E67C9922-76FE-4522-92ED-9C326C363ADE}" srcOrd="1" destOrd="0" presId="urn:microsoft.com/office/officeart/2005/8/layout/hierarchy2"/>
    <dgm:cxn modelId="{451260BF-16F0-44AE-BBA1-3B8140414F79}" srcId="{8C5CB946-62F4-43E0-B52C-96737CCC6CDF}" destId="{387AB7FE-3AB5-447D-9553-98439CD5EEB8}" srcOrd="1" destOrd="0" parTransId="{C5FACB70-9AD3-43A8-8598-6ADFF01B1486}" sibTransId="{768655E3-0ECB-4C2A-83C0-095A6C76AB4D}"/>
    <dgm:cxn modelId="{D54C71E9-61F2-42DF-8B30-23B9DE11CCCF}" type="presOf" srcId="{B8ABF4BB-2A5A-4EE2-810A-C99D3446981F}" destId="{868C7174-3F59-4EBE-BA3B-47FBDAD854A8}" srcOrd="0" destOrd="0" presId="urn:microsoft.com/office/officeart/2005/8/layout/hierarchy2"/>
    <dgm:cxn modelId="{D1F0A4F5-E085-475C-8117-B584ED462B23}" type="presOf" srcId="{06C069A1-BF45-41FD-8CCD-983B2ED68684}" destId="{759BC263-75BD-44A7-89EB-A749262144E2}" srcOrd="1" destOrd="0" presId="urn:microsoft.com/office/officeart/2005/8/layout/hierarchy2"/>
    <dgm:cxn modelId="{B2CFB7F5-B447-481C-8DE6-6E541B50FFDF}" type="presOf" srcId="{52A5710D-D476-4CC4-8AED-E65D462CE78D}" destId="{6D346F50-DA38-432D-8CF6-EB005E22787A}" srcOrd="0" destOrd="0" presId="urn:microsoft.com/office/officeart/2005/8/layout/hierarchy2"/>
    <dgm:cxn modelId="{EAFBD4F7-87BE-4659-936F-33BDC207137A}" type="presOf" srcId="{C5FACB70-9AD3-43A8-8598-6ADFF01B1486}" destId="{7C7A0178-1C2D-4743-8DBB-BFBD12F21965}" srcOrd="0" destOrd="0" presId="urn:microsoft.com/office/officeart/2005/8/layout/hierarchy2"/>
    <dgm:cxn modelId="{8A95BC13-F3B9-46C1-9D40-2E5033FB64DF}" type="presParOf" srcId="{868C7174-3F59-4EBE-BA3B-47FBDAD854A8}" destId="{1529F16C-6450-4708-8C7E-34E06D78F2DF}" srcOrd="0" destOrd="0" presId="urn:microsoft.com/office/officeart/2005/8/layout/hierarchy2"/>
    <dgm:cxn modelId="{5791EF15-33E5-4630-949C-68DE0FCE884B}" type="presParOf" srcId="{1529F16C-6450-4708-8C7E-34E06D78F2DF}" destId="{32A2E8F7-E711-4EEC-A7DC-2A0741BA4969}" srcOrd="0" destOrd="0" presId="urn:microsoft.com/office/officeart/2005/8/layout/hierarchy2"/>
    <dgm:cxn modelId="{0D04562D-0D36-4527-9705-9C4103C7A4EA}" type="presParOf" srcId="{1529F16C-6450-4708-8C7E-34E06D78F2DF}" destId="{47D341D5-3350-4B92-AE45-3D0380BF96F9}" srcOrd="1" destOrd="0" presId="urn:microsoft.com/office/officeart/2005/8/layout/hierarchy2"/>
    <dgm:cxn modelId="{7739D533-E84A-494E-AC5B-A4AF9F8E3436}" type="presParOf" srcId="{47D341D5-3350-4B92-AE45-3D0380BF96F9}" destId="{73AF26E7-9C0C-46A7-9CC8-E5DE389D3DC9}" srcOrd="0" destOrd="0" presId="urn:microsoft.com/office/officeart/2005/8/layout/hierarchy2"/>
    <dgm:cxn modelId="{8A69B430-CF01-4C05-9A4E-7C22E60FCC89}" type="presParOf" srcId="{73AF26E7-9C0C-46A7-9CC8-E5DE389D3DC9}" destId="{759BC263-75BD-44A7-89EB-A749262144E2}" srcOrd="0" destOrd="0" presId="urn:microsoft.com/office/officeart/2005/8/layout/hierarchy2"/>
    <dgm:cxn modelId="{3CF771E4-317F-4A5E-A52E-F3CCAD17A69A}" type="presParOf" srcId="{47D341D5-3350-4B92-AE45-3D0380BF96F9}" destId="{0B8E3D39-213C-48ED-8332-6DE9605CE965}" srcOrd="1" destOrd="0" presId="urn:microsoft.com/office/officeart/2005/8/layout/hierarchy2"/>
    <dgm:cxn modelId="{B7995E9A-B794-45A9-BA7A-749C1D1BF121}" type="presParOf" srcId="{0B8E3D39-213C-48ED-8332-6DE9605CE965}" destId="{6D346F50-DA38-432D-8CF6-EB005E22787A}" srcOrd="0" destOrd="0" presId="urn:microsoft.com/office/officeart/2005/8/layout/hierarchy2"/>
    <dgm:cxn modelId="{E517A6A9-5449-43D6-BF28-80AFF71DA707}" type="presParOf" srcId="{0B8E3D39-213C-48ED-8332-6DE9605CE965}" destId="{44D79BE7-A2CF-471C-9B13-967B6C4D56B0}" srcOrd="1" destOrd="0" presId="urn:microsoft.com/office/officeart/2005/8/layout/hierarchy2"/>
    <dgm:cxn modelId="{39EDBD80-02F9-4FBD-A153-CAE028C0CE81}" type="presParOf" srcId="{47D341D5-3350-4B92-AE45-3D0380BF96F9}" destId="{7C7A0178-1C2D-4743-8DBB-BFBD12F21965}" srcOrd="2" destOrd="0" presId="urn:microsoft.com/office/officeart/2005/8/layout/hierarchy2"/>
    <dgm:cxn modelId="{B1B2144E-4088-4666-B35A-CF2CEE1A5285}" type="presParOf" srcId="{7C7A0178-1C2D-4743-8DBB-BFBD12F21965}" destId="{E67C9922-76FE-4522-92ED-9C326C363ADE}" srcOrd="0" destOrd="0" presId="urn:microsoft.com/office/officeart/2005/8/layout/hierarchy2"/>
    <dgm:cxn modelId="{AF8F3530-EE43-41B9-A15B-86EB892D6BF7}" type="presParOf" srcId="{47D341D5-3350-4B92-AE45-3D0380BF96F9}" destId="{99D5DFD6-97EB-4B57-A31B-253AE1E17D00}" srcOrd="3" destOrd="0" presId="urn:microsoft.com/office/officeart/2005/8/layout/hierarchy2"/>
    <dgm:cxn modelId="{88494D2C-76C8-435D-BD6D-8EDDEE863D81}" type="presParOf" srcId="{99D5DFD6-97EB-4B57-A31B-253AE1E17D00}" destId="{BB35E29F-8CFA-453B-B93B-EE09A7CCB430}" srcOrd="0" destOrd="0" presId="urn:microsoft.com/office/officeart/2005/8/layout/hierarchy2"/>
    <dgm:cxn modelId="{BE820F21-DD80-4ADF-9DB4-545D8EBD5A7E}" type="presParOf" srcId="{99D5DFD6-97EB-4B57-A31B-253AE1E17D00}" destId="{B82AF682-4798-4CDD-9E75-A62750F9D05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9667AE-FFA6-4CD6-A0BA-38F1584273A8}" type="doc">
      <dgm:prSet loTypeId="urn:microsoft.com/office/officeart/2005/8/layout/p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B3BBA90-7128-435C-9B3D-8E5E28A7D265}">
      <dgm:prSet phldrT="[Văn bản]" custT="1"/>
      <dgm:spPr/>
      <dgm:t>
        <a:bodyPr/>
        <a:lstStyle/>
        <a:p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kiểu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mà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ở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đó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tất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mọi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đều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giáo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dục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phải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hiểu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biết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tuân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thủ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phải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đảm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bảo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nghiêm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minh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5CFAE8-85BE-4D16-9EC6-05336BA173D7}" type="parTrans" cxnId="{251BB1E3-3735-419C-BDBC-EA67D11DAA5C}">
      <dgm:prSet/>
      <dgm:spPr/>
      <dgm:t>
        <a:bodyPr/>
        <a:lstStyle/>
        <a:p>
          <a:endParaRPr lang="en-US"/>
        </a:p>
      </dgm:t>
    </dgm:pt>
    <dgm:pt modelId="{B7B30ED9-240D-4F04-8EAF-E6FB4D738028}" type="sibTrans" cxnId="{251BB1E3-3735-419C-BDBC-EA67D11DAA5C}">
      <dgm:prSet/>
      <dgm:spPr/>
      <dgm:t>
        <a:bodyPr/>
        <a:lstStyle/>
        <a:p>
          <a:endParaRPr lang="en-US"/>
        </a:p>
      </dgm:t>
    </dgm:pt>
    <dgm:pt modelId="{BDB56A96-56E9-4419-B218-697A9236D495}">
      <dgm:prSet phldrT="[Văn bản]" custT="1"/>
      <dgm:spPr/>
      <dgm:t>
        <a:bodyPr/>
        <a:lstStyle/>
        <a:p>
          <a:r>
            <a:rPr lang="en-US" sz="2400">
              <a:latin typeface="Times New Roman" panose="02020603050405020304" pitchFamily="18" charset="0"/>
              <a:cs typeface="Times New Roman" panose="02020603050405020304" pitchFamily="18" charset="0"/>
            </a:rPr>
            <a:t>Trong hoạt động của các cơ quan nhà nước, phải có sự phân công, phối hợp, kiểm soát lẫn nhau, tất cả vì mục tiêu phục vụ nhân dân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05C2E0-D58F-4898-822C-FC9C0F72BDF1}" type="parTrans" cxnId="{B1D90ECC-E92D-4420-B02F-55374EB505AA}">
      <dgm:prSet/>
      <dgm:spPr/>
      <dgm:t>
        <a:bodyPr/>
        <a:lstStyle/>
        <a:p>
          <a:endParaRPr lang="en-US"/>
        </a:p>
      </dgm:t>
    </dgm:pt>
    <dgm:pt modelId="{B984A6B9-C44F-4EC8-AB0E-66519EB6B44F}" type="sibTrans" cxnId="{B1D90ECC-E92D-4420-B02F-55374EB505AA}">
      <dgm:prSet/>
      <dgm:spPr/>
      <dgm:t>
        <a:bodyPr/>
        <a:lstStyle/>
        <a:p>
          <a:endParaRPr lang="en-US"/>
        </a:p>
      </dgm:t>
    </dgm:pt>
    <dgm:pt modelId="{A6AA24E5-B0EC-40D9-8820-E0D8AA16ADAC}" type="pres">
      <dgm:prSet presAssocID="{4B9667AE-FFA6-4CD6-A0BA-38F1584273A8}" presName="Name0" presStyleCnt="0">
        <dgm:presLayoutVars>
          <dgm:dir/>
          <dgm:resizeHandles val="exact"/>
        </dgm:presLayoutVars>
      </dgm:prSet>
      <dgm:spPr/>
    </dgm:pt>
    <dgm:pt modelId="{35E567E5-BC56-41D8-832A-D278BF20249D}" type="pres">
      <dgm:prSet presAssocID="{4B9667AE-FFA6-4CD6-A0BA-38F1584273A8}" presName="bkgdShp" presStyleLbl="alignAccFollowNode1" presStyleIdx="0" presStyleCnt="1"/>
      <dgm:spPr/>
    </dgm:pt>
    <dgm:pt modelId="{64C7F747-E451-403B-8EF0-8E1497AD6C05}" type="pres">
      <dgm:prSet presAssocID="{4B9667AE-FFA6-4CD6-A0BA-38F1584273A8}" presName="linComp" presStyleCnt="0"/>
      <dgm:spPr/>
    </dgm:pt>
    <dgm:pt modelId="{481DE728-AA2C-4842-A5B5-5930DF2EBE30}" type="pres">
      <dgm:prSet presAssocID="{CB3BBA90-7128-435C-9B3D-8E5E28A7D265}" presName="compNode" presStyleCnt="0"/>
      <dgm:spPr/>
    </dgm:pt>
    <dgm:pt modelId="{15B18011-F234-4675-A984-EAF0D0784009}" type="pres">
      <dgm:prSet presAssocID="{CB3BBA90-7128-435C-9B3D-8E5E28A7D265}" presName="node" presStyleLbl="node1" presStyleIdx="0" presStyleCnt="2">
        <dgm:presLayoutVars>
          <dgm:bulletEnabled val="1"/>
        </dgm:presLayoutVars>
      </dgm:prSet>
      <dgm:spPr/>
    </dgm:pt>
    <dgm:pt modelId="{C3CEF237-1DA0-41DD-9AA7-4E1AE40CD6EF}" type="pres">
      <dgm:prSet presAssocID="{CB3BBA90-7128-435C-9B3D-8E5E28A7D265}" presName="invisiNode" presStyleLbl="node1" presStyleIdx="0" presStyleCnt="2"/>
      <dgm:spPr/>
    </dgm:pt>
    <dgm:pt modelId="{697CE3AB-0511-442C-8B63-481AA5F7BE97}" type="pres">
      <dgm:prSet presAssocID="{CB3BBA90-7128-435C-9B3D-8E5E28A7D265}" presName="imagNode" presStyleLbl="fgImgPlace1" presStyleIdx="0" presStyleCnt="2" custScaleX="90019" custLinFactNeighborX="-242" custLinFactNeighborY="100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61" t="-3073" r="461" b="-3073"/>
          </a:stretch>
        </a:blipFill>
      </dgm:spPr>
    </dgm:pt>
    <dgm:pt modelId="{7A97903A-325B-4265-8BF3-81AECEF3551E}" type="pres">
      <dgm:prSet presAssocID="{B7B30ED9-240D-4F04-8EAF-E6FB4D738028}" presName="sibTrans" presStyleLbl="sibTrans2D1" presStyleIdx="0" presStyleCnt="0"/>
      <dgm:spPr/>
    </dgm:pt>
    <dgm:pt modelId="{E88BEEED-5DF0-474F-A9E9-5264E021FA09}" type="pres">
      <dgm:prSet presAssocID="{BDB56A96-56E9-4419-B218-697A9236D495}" presName="compNode" presStyleCnt="0"/>
      <dgm:spPr/>
    </dgm:pt>
    <dgm:pt modelId="{C83F7A44-D943-4A9F-93DF-52A936D2BF1D}" type="pres">
      <dgm:prSet presAssocID="{BDB56A96-56E9-4419-B218-697A9236D495}" presName="node" presStyleLbl="node1" presStyleIdx="1" presStyleCnt="2">
        <dgm:presLayoutVars>
          <dgm:bulletEnabled val="1"/>
        </dgm:presLayoutVars>
      </dgm:prSet>
      <dgm:spPr/>
    </dgm:pt>
    <dgm:pt modelId="{448A64B1-1B57-48F0-B803-FD288B4FF86F}" type="pres">
      <dgm:prSet presAssocID="{BDB56A96-56E9-4419-B218-697A9236D495}" presName="invisiNode" presStyleLbl="node1" presStyleIdx="1" presStyleCnt="2"/>
      <dgm:spPr/>
    </dgm:pt>
    <dgm:pt modelId="{13B2287B-ACBB-4B3F-BA41-FEE90E92F184}" type="pres">
      <dgm:prSet presAssocID="{BDB56A96-56E9-4419-B218-697A9236D495}" presName="imagNode" presStyleLbl="fgImgPlace1" presStyleIdx="1" presStyleCnt="2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9" t="-16340" r="-169" b="-16340"/>
          </a:stretch>
        </a:blipFill>
      </dgm:spPr>
    </dgm:pt>
  </dgm:ptLst>
  <dgm:cxnLst>
    <dgm:cxn modelId="{1D0EEA2C-7915-434A-AE2B-B67DEC21D04A}" type="presOf" srcId="{B7B30ED9-240D-4F04-8EAF-E6FB4D738028}" destId="{7A97903A-325B-4265-8BF3-81AECEF3551E}" srcOrd="0" destOrd="0" presId="urn:microsoft.com/office/officeart/2005/8/layout/pList2"/>
    <dgm:cxn modelId="{C116FE98-6782-44B3-99FD-2CC64594B8F8}" type="presOf" srcId="{BDB56A96-56E9-4419-B218-697A9236D495}" destId="{C83F7A44-D943-4A9F-93DF-52A936D2BF1D}" srcOrd="0" destOrd="0" presId="urn:microsoft.com/office/officeart/2005/8/layout/pList2"/>
    <dgm:cxn modelId="{77B53BAA-23BB-49C4-8F62-A2357330D8F8}" type="presOf" srcId="{4B9667AE-FFA6-4CD6-A0BA-38F1584273A8}" destId="{A6AA24E5-B0EC-40D9-8820-E0D8AA16ADAC}" srcOrd="0" destOrd="0" presId="urn:microsoft.com/office/officeart/2005/8/layout/pList2"/>
    <dgm:cxn modelId="{CD64E0AC-1594-4E73-BD73-77A3D7A18976}" type="presOf" srcId="{CB3BBA90-7128-435C-9B3D-8E5E28A7D265}" destId="{15B18011-F234-4675-A984-EAF0D0784009}" srcOrd="0" destOrd="0" presId="urn:microsoft.com/office/officeart/2005/8/layout/pList2"/>
    <dgm:cxn modelId="{B1D90ECC-E92D-4420-B02F-55374EB505AA}" srcId="{4B9667AE-FFA6-4CD6-A0BA-38F1584273A8}" destId="{BDB56A96-56E9-4419-B218-697A9236D495}" srcOrd="1" destOrd="0" parTransId="{6B05C2E0-D58F-4898-822C-FC9C0F72BDF1}" sibTransId="{B984A6B9-C44F-4EC8-AB0E-66519EB6B44F}"/>
    <dgm:cxn modelId="{251BB1E3-3735-419C-BDBC-EA67D11DAA5C}" srcId="{4B9667AE-FFA6-4CD6-A0BA-38F1584273A8}" destId="{CB3BBA90-7128-435C-9B3D-8E5E28A7D265}" srcOrd="0" destOrd="0" parTransId="{5D5CFAE8-85BE-4D16-9EC6-05336BA173D7}" sibTransId="{B7B30ED9-240D-4F04-8EAF-E6FB4D738028}"/>
    <dgm:cxn modelId="{B51EB109-154B-411D-8B7D-B2D4DFB76A6C}" type="presParOf" srcId="{A6AA24E5-B0EC-40D9-8820-E0D8AA16ADAC}" destId="{35E567E5-BC56-41D8-832A-D278BF20249D}" srcOrd="0" destOrd="0" presId="urn:microsoft.com/office/officeart/2005/8/layout/pList2"/>
    <dgm:cxn modelId="{309AB7EF-C730-4D90-A4F2-BEF86A943E01}" type="presParOf" srcId="{A6AA24E5-B0EC-40D9-8820-E0D8AA16ADAC}" destId="{64C7F747-E451-403B-8EF0-8E1497AD6C05}" srcOrd="1" destOrd="0" presId="urn:microsoft.com/office/officeart/2005/8/layout/pList2"/>
    <dgm:cxn modelId="{792D2326-C176-4200-A59F-4A14BF16123E}" type="presParOf" srcId="{64C7F747-E451-403B-8EF0-8E1497AD6C05}" destId="{481DE728-AA2C-4842-A5B5-5930DF2EBE30}" srcOrd="0" destOrd="0" presId="urn:microsoft.com/office/officeart/2005/8/layout/pList2"/>
    <dgm:cxn modelId="{353A35A0-DEC5-43F4-8331-DB794635A7ED}" type="presParOf" srcId="{481DE728-AA2C-4842-A5B5-5930DF2EBE30}" destId="{15B18011-F234-4675-A984-EAF0D0784009}" srcOrd="0" destOrd="0" presId="urn:microsoft.com/office/officeart/2005/8/layout/pList2"/>
    <dgm:cxn modelId="{6DA00451-58C1-4CA4-A5DA-2A1CD18DF713}" type="presParOf" srcId="{481DE728-AA2C-4842-A5B5-5930DF2EBE30}" destId="{C3CEF237-1DA0-41DD-9AA7-4E1AE40CD6EF}" srcOrd="1" destOrd="0" presId="urn:microsoft.com/office/officeart/2005/8/layout/pList2"/>
    <dgm:cxn modelId="{E875DA8B-F5BF-4E50-8F63-F31A20DC2A02}" type="presParOf" srcId="{481DE728-AA2C-4842-A5B5-5930DF2EBE30}" destId="{697CE3AB-0511-442C-8B63-481AA5F7BE97}" srcOrd="2" destOrd="0" presId="urn:microsoft.com/office/officeart/2005/8/layout/pList2"/>
    <dgm:cxn modelId="{14646F74-93ED-4D5B-BE73-D215B4EC3529}" type="presParOf" srcId="{64C7F747-E451-403B-8EF0-8E1497AD6C05}" destId="{7A97903A-325B-4265-8BF3-81AECEF3551E}" srcOrd="1" destOrd="0" presId="urn:microsoft.com/office/officeart/2005/8/layout/pList2"/>
    <dgm:cxn modelId="{BE6472BD-526B-4D0E-8D81-8591E9834F8D}" type="presParOf" srcId="{64C7F747-E451-403B-8EF0-8E1497AD6C05}" destId="{E88BEEED-5DF0-474F-A9E9-5264E021FA09}" srcOrd="2" destOrd="0" presId="urn:microsoft.com/office/officeart/2005/8/layout/pList2"/>
    <dgm:cxn modelId="{A331090E-508F-448F-8ECF-BB6AE933088C}" type="presParOf" srcId="{E88BEEED-5DF0-474F-A9E9-5264E021FA09}" destId="{C83F7A44-D943-4A9F-93DF-52A936D2BF1D}" srcOrd="0" destOrd="0" presId="urn:microsoft.com/office/officeart/2005/8/layout/pList2"/>
    <dgm:cxn modelId="{CC641CA5-AF58-48C5-A80E-48E9D62C064F}" type="presParOf" srcId="{E88BEEED-5DF0-474F-A9E9-5264E021FA09}" destId="{448A64B1-1B57-48F0-B803-FD288B4FF86F}" srcOrd="1" destOrd="0" presId="urn:microsoft.com/office/officeart/2005/8/layout/pList2"/>
    <dgm:cxn modelId="{26AC317D-3BDF-4D2D-970E-7098977FB58C}" type="presParOf" srcId="{E88BEEED-5DF0-474F-A9E9-5264E021FA09}" destId="{13B2287B-ACBB-4B3F-BA41-FEE90E92F18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2E88C6-51DD-4465-8A15-1E29904E72D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6DDF6FB-9AC3-46A1-9165-6E174528CECB}">
      <dgm:prSet phldrT="[Văn bản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vai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trò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thượng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Hiến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luật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4D3CD0-45E8-4262-8CD8-BEB58E8C5BAB}" type="parTrans" cxnId="{922F8A20-475C-4B9C-B641-E88116D36028}">
      <dgm:prSet/>
      <dgm:spPr/>
      <dgm:t>
        <a:bodyPr/>
        <a:lstStyle/>
        <a:p>
          <a:endParaRPr lang="en-US"/>
        </a:p>
      </dgm:t>
    </dgm:pt>
    <dgm:pt modelId="{E4A578FC-2C1B-4CF7-8002-8881FF37BF03}" type="sibTrans" cxnId="{922F8A20-475C-4B9C-B641-E88116D36028}">
      <dgm:prSet/>
      <dgm:spPr/>
      <dgm:t>
        <a:bodyPr/>
        <a:lstStyle/>
        <a:p>
          <a:endParaRPr lang="en-US"/>
        </a:p>
      </dgm:t>
    </dgm:pt>
    <dgm:pt modelId="{6A7E7413-E975-41DA-9708-E9098C7CBFA0}">
      <dgm:prSet phldrT="[Văn bản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mối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xuyên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chặt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chẽ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tôn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trọng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lắng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nghe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ý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kiến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chịu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tránh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lạm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1C202579-A7B6-4312-B1E5-AE133BDA2435}" type="parTrans" cxnId="{67B81A5A-ED98-47F5-A3FF-02097C37053B}">
      <dgm:prSet/>
      <dgm:spPr/>
      <dgm:t>
        <a:bodyPr/>
        <a:lstStyle/>
        <a:p>
          <a:endParaRPr lang="en-US"/>
        </a:p>
      </dgm:t>
    </dgm:pt>
    <dgm:pt modelId="{73EFADB2-B7EB-45E4-AF86-2BAEC68BE466}" type="sibTrans" cxnId="{67B81A5A-ED98-47F5-A3FF-02097C37053B}">
      <dgm:prSet/>
      <dgm:spPr/>
      <dgm:t>
        <a:bodyPr/>
        <a:lstStyle/>
        <a:p>
          <a:endParaRPr lang="en-US"/>
        </a:p>
      </dgm:t>
    </dgm:pt>
    <dgm:pt modelId="{41DB05A5-2D3E-4D9C-8800-671A1750B459}">
      <dgm:prSet phldrT="[Văn bản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Tổ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NN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nguyên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tắc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trung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n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quuyền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rõ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rang,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kiểm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soát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lẫn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nhau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300C0427-EC59-4BF0-BB4D-60E91613462E}" type="parTrans" cxnId="{7CF6002C-CDA8-475B-803E-E17643057208}">
      <dgm:prSet/>
      <dgm:spPr/>
      <dgm:t>
        <a:bodyPr/>
        <a:lstStyle/>
        <a:p>
          <a:endParaRPr lang="en-US"/>
        </a:p>
      </dgm:t>
    </dgm:pt>
    <dgm:pt modelId="{FAEE02DA-8DAD-4EE9-A988-B77F5340BFB2}" type="sibTrans" cxnId="{7CF6002C-CDA8-475B-803E-E17643057208}">
      <dgm:prSet/>
      <dgm:spPr/>
      <dgm:t>
        <a:bodyPr/>
        <a:lstStyle/>
        <a:p>
          <a:endParaRPr lang="en-US"/>
        </a:p>
      </dgm:t>
    </dgm:pt>
    <dgm:pt modelId="{CD5727DF-CF9B-40B8-B307-E1798A6EF8C2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nghĩa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vụ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đảm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bảo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con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86200C8D-2C6E-49D1-BEFD-D56DA8CD891E}" type="parTrans" cxnId="{AE26163B-6955-4DFE-A67C-BE94113A2640}">
      <dgm:prSet/>
      <dgm:spPr/>
      <dgm:t>
        <a:bodyPr/>
        <a:lstStyle/>
        <a:p>
          <a:endParaRPr lang="en-US"/>
        </a:p>
      </dgm:t>
    </dgm:pt>
    <dgm:pt modelId="{1E24D650-6298-4C0D-97DC-3CC201AD7670}" type="sibTrans" cxnId="{AE26163B-6955-4DFE-A67C-BE94113A2640}">
      <dgm:prSet/>
      <dgm:spPr/>
      <dgm:t>
        <a:bodyPr/>
        <a:lstStyle/>
        <a:p>
          <a:endParaRPr lang="en-US"/>
        </a:p>
      </dgm:t>
    </dgm:pt>
    <dgm:pt modelId="{257B1248-C92E-4597-A9C9-DA528CDAE5D3}" type="pres">
      <dgm:prSet presAssocID="{C22E88C6-51DD-4465-8A15-1E29904E72D0}" presName="Name0" presStyleCnt="0">
        <dgm:presLayoutVars>
          <dgm:chMax val="7"/>
          <dgm:chPref val="7"/>
          <dgm:dir/>
        </dgm:presLayoutVars>
      </dgm:prSet>
      <dgm:spPr/>
    </dgm:pt>
    <dgm:pt modelId="{F6D7C098-6661-4EAB-8AFF-4145CB63BF97}" type="pres">
      <dgm:prSet presAssocID="{C22E88C6-51DD-4465-8A15-1E29904E72D0}" presName="Name1" presStyleCnt="0"/>
      <dgm:spPr/>
    </dgm:pt>
    <dgm:pt modelId="{1AFA1B37-810B-48AA-B6B2-DDB3E814ACA8}" type="pres">
      <dgm:prSet presAssocID="{C22E88C6-51DD-4465-8A15-1E29904E72D0}" presName="cycle" presStyleCnt="0"/>
      <dgm:spPr/>
    </dgm:pt>
    <dgm:pt modelId="{6247E8B6-95C1-4BBB-B5E9-75E17CCAB69F}" type="pres">
      <dgm:prSet presAssocID="{C22E88C6-51DD-4465-8A15-1E29904E72D0}" presName="srcNode" presStyleLbl="node1" presStyleIdx="0" presStyleCnt="4"/>
      <dgm:spPr/>
    </dgm:pt>
    <dgm:pt modelId="{BA7AC9C0-837C-44D0-8570-CF80DE89E9CD}" type="pres">
      <dgm:prSet presAssocID="{C22E88C6-51DD-4465-8A15-1E29904E72D0}" presName="conn" presStyleLbl="parChTrans1D2" presStyleIdx="0" presStyleCnt="1"/>
      <dgm:spPr/>
    </dgm:pt>
    <dgm:pt modelId="{AC7601F1-938D-46AB-AB8A-672CF9F42F74}" type="pres">
      <dgm:prSet presAssocID="{C22E88C6-51DD-4465-8A15-1E29904E72D0}" presName="extraNode" presStyleLbl="node1" presStyleIdx="0" presStyleCnt="4"/>
      <dgm:spPr/>
    </dgm:pt>
    <dgm:pt modelId="{5CB0FB01-705F-48BC-B0AB-A9D4DD1E587C}" type="pres">
      <dgm:prSet presAssocID="{C22E88C6-51DD-4465-8A15-1E29904E72D0}" presName="dstNode" presStyleLbl="node1" presStyleIdx="0" presStyleCnt="4"/>
      <dgm:spPr/>
    </dgm:pt>
    <dgm:pt modelId="{21AC30F9-EF0F-4EE2-BEDD-5C24F4B63557}" type="pres">
      <dgm:prSet presAssocID="{76DDF6FB-9AC3-46A1-9165-6E174528CECB}" presName="text_1" presStyleLbl="node1" presStyleIdx="0" presStyleCnt="4">
        <dgm:presLayoutVars>
          <dgm:bulletEnabled val="1"/>
        </dgm:presLayoutVars>
      </dgm:prSet>
      <dgm:spPr/>
    </dgm:pt>
    <dgm:pt modelId="{E70BC874-4A9F-46D0-93C9-B358F3877CEB}" type="pres">
      <dgm:prSet presAssocID="{76DDF6FB-9AC3-46A1-9165-6E174528CECB}" presName="accent_1" presStyleCnt="0"/>
      <dgm:spPr/>
    </dgm:pt>
    <dgm:pt modelId="{120E338B-2885-4D42-975C-B1C199337C8E}" type="pres">
      <dgm:prSet presAssocID="{76DDF6FB-9AC3-46A1-9165-6E174528CECB}" presName="accentRepeatNode" presStyleLbl="solidFgAcc1" presStyleIdx="0" presStyleCnt="4"/>
      <dgm:spPr/>
    </dgm:pt>
    <dgm:pt modelId="{1249AD94-B020-4CB9-B1B0-8AD684B30D9D}" type="pres">
      <dgm:prSet presAssocID="{CD5727DF-CF9B-40B8-B307-E1798A6EF8C2}" presName="text_2" presStyleLbl="node1" presStyleIdx="1" presStyleCnt="4">
        <dgm:presLayoutVars>
          <dgm:bulletEnabled val="1"/>
        </dgm:presLayoutVars>
      </dgm:prSet>
      <dgm:spPr/>
    </dgm:pt>
    <dgm:pt modelId="{272F5E5E-656B-4541-A8E2-1DC2A33CF5BC}" type="pres">
      <dgm:prSet presAssocID="{CD5727DF-CF9B-40B8-B307-E1798A6EF8C2}" presName="accent_2" presStyleCnt="0"/>
      <dgm:spPr/>
    </dgm:pt>
    <dgm:pt modelId="{B2699B66-91A5-4CB2-8D21-024EB48EE6EA}" type="pres">
      <dgm:prSet presAssocID="{CD5727DF-CF9B-40B8-B307-E1798A6EF8C2}" presName="accentRepeatNode" presStyleLbl="solidFgAcc1" presStyleIdx="1" presStyleCnt="4"/>
      <dgm:spPr/>
    </dgm:pt>
    <dgm:pt modelId="{CFE3FA92-02C6-47EB-ABC9-B40CA11D2C56}" type="pres">
      <dgm:prSet presAssocID="{6A7E7413-E975-41DA-9708-E9098C7CBFA0}" presName="text_3" presStyleLbl="node1" presStyleIdx="2" presStyleCnt="4">
        <dgm:presLayoutVars>
          <dgm:bulletEnabled val="1"/>
        </dgm:presLayoutVars>
      </dgm:prSet>
      <dgm:spPr/>
    </dgm:pt>
    <dgm:pt modelId="{538D78CF-D0AE-4A22-9F06-0FCEF0254A50}" type="pres">
      <dgm:prSet presAssocID="{6A7E7413-E975-41DA-9708-E9098C7CBFA0}" presName="accent_3" presStyleCnt="0"/>
      <dgm:spPr/>
    </dgm:pt>
    <dgm:pt modelId="{1EE01214-3016-4B89-8C7E-FFB346D54AB2}" type="pres">
      <dgm:prSet presAssocID="{6A7E7413-E975-41DA-9708-E9098C7CBFA0}" presName="accentRepeatNode" presStyleLbl="solidFgAcc1" presStyleIdx="2" presStyleCnt="4"/>
      <dgm:spPr/>
    </dgm:pt>
    <dgm:pt modelId="{A648C929-C026-46B2-80DF-064C274F2A72}" type="pres">
      <dgm:prSet presAssocID="{41DB05A5-2D3E-4D9C-8800-671A1750B459}" presName="text_4" presStyleLbl="node1" presStyleIdx="3" presStyleCnt="4">
        <dgm:presLayoutVars>
          <dgm:bulletEnabled val="1"/>
        </dgm:presLayoutVars>
      </dgm:prSet>
      <dgm:spPr/>
    </dgm:pt>
    <dgm:pt modelId="{7CEEA866-A6AC-45D6-93DF-BFCD464CAEB6}" type="pres">
      <dgm:prSet presAssocID="{41DB05A5-2D3E-4D9C-8800-671A1750B459}" presName="accent_4" presStyleCnt="0"/>
      <dgm:spPr/>
    </dgm:pt>
    <dgm:pt modelId="{BB58EB84-163A-4C52-896A-9F338B4DA864}" type="pres">
      <dgm:prSet presAssocID="{41DB05A5-2D3E-4D9C-8800-671A1750B459}" presName="accentRepeatNode" presStyleLbl="solidFgAcc1" presStyleIdx="3" presStyleCnt="4"/>
      <dgm:spPr/>
    </dgm:pt>
  </dgm:ptLst>
  <dgm:cxnLst>
    <dgm:cxn modelId="{922F8A20-475C-4B9C-B641-E88116D36028}" srcId="{C22E88C6-51DD-4465-8A15-1E29904E72D0}" destId="{76DDF6FB-9AC3-46A1-9165-6E174528CECB}" srcOrd="0" destOrd="0" parTransId="{CA4D3CD0-45E8-4262-8CD8-BEB58E8C5BAB}" sibTransId="{E4A578FC-2C1B-4CF7-8002-8881FF37BF03}"/>
    <dgm:cxn modelId="{7CF6002C-CDA8-475B-803E-E17643057208}" srcId="{C22E88C6-51DD-4465-8A15-1E29904E72D0}" destId="{41DB05A5-2D3E-4D9C-8800-671A1750B459}" srcOrd="3" destOrd="0" parTransId="{300C0427-EC59-4BF0-BB4D-60E91613462E}" sibTransId="{FAEE02DA-8DAD-4EE9-A988-B77F5340BFB2}"/>
    <dgm:cxn modelId="{8E4DE936-6693-4BF8-BDAD-7A4010A8505B}" type="presOf" srcId="{41DB05A5-2D3E-4D9C-8800-671A1750B459}" destId="{A648C929-C026-46B2-80DF-064C274F2A72}" srcOrd="0" destOrd="0" presId="urn:microsoft.com/office/officeart/2008/layout/VerticalCurvedList"/>
    <dgm:cxn modelId="{AE26163B-6955-4DFE-A67C-BE94113A2640}" srcId="{C22E88C6-51DD-4465-8A15-1E29904E72D0}" destId="{CD5727DF-CF9B-40B8-B307-E1798A6EF8C2}" srcOrd="1" destOrd="0" parTransId="{86200C8D-2C6E-49D1-BEFD-D56DA8CD891E}" sibTransId="{1E24D650-6298-4C0D-97DC-3CC201AD7670}"/>
    <dgm:cxn modelId="{67B81A5A-ED98-47F5-A3FF-02097C37053B}" srcId="{C22E88C6-51DD-4465-8A15-1E29904E72D0}" destId="{6A7E7413-E975-41DA-9708-E9098C7CBFA0}" srcOrd="2" destOrd="0" parTransId="{1C202579-A7B6-4312-B1E5-AE133BDA2435}" sibTransId="{73EFADB2-B7EB-45E4-AF86-2BAEC68BE466}"/>
    <dgm:cxn modelId="{952D2F9A-DEB4-40AF-B51F-8E779F600A87}" type="presOf" srcId="{6A7E7413-E975-41DA-9708-E9098C7CBFA0}" destId="{CFE3FA92-02C6-47EB-ABC9-B40CA11D2C56}" srcOrd="0" destOrd="0" presId="urn:microsoft.com/office/officeart/2008/layout/VerticalCurvedList"/>
    <dgm:cxn modelId="{2CBC89AA-4138-4E09-A54E-22BDB5B9FD13}" type="presOf" srcId="{C22E88C6-51DD-4465-8A15-1E29904E72D0}" destId="{257B1248-C92E-4597-A9C9-DA528CDAE5D3}" srcOrd="0" destOrd="0" presId="urn:microsoft.com/office/officeart/2008/layout/VerticalCurvedList"/>
    <dgm:cxn modelId="{668359B4-39A9-4668-B55F-01F91787B1D3}" type="presOf" srcId="{76DDF6FB-9AC3-46A1-9165-6E174528CECB}" destId="{21AC30F9-EF0F-4EE2-BEDD-5C24F4B63557}" srcOrd="0" destOrd="0" presId="urn:microsoft.com/office/officeart/2008/layout/VerticalCurvedList"/>
    <dgm:cxn modelId="{654BCBE9-BAFB-48E8-80C0-3B742E355E59}" type="presOf" srcId="{E4A578FC-2C1B-4CF7-8002-8881FF37BF03}" destId="{BA7AC9C0-837C-44D0-8570-CF80DE89E9CD}" srcOrd="0" destOrd="0" presId="urn:microsoft.com/office/officeart/2008/layout/VerticalCurvedList"/>
    <dgm:cxn modelId="{911D77FB-B57E-4117-8ACB-766CA2D29129}" type="presOf" srcId="{CD5727DF-CF9B-40B8-B307-E1798A6EF8C2}" destId="{1249AD94-B020-4CB9-B1B0-8AD684B30D9D}" srcOrd="0" destOrd="0" presId="urn:microsoft.com/office/officeart/2008/layout/VerticalCurvedList"/>
    <dgm:cxn modelId="{D852C2E0-9BC3-4868-B760-BE013E3174A8}" type="presParOf" srcId="{257B1248-C92E-4597-A9C9-DA528CDAE5D3}" destId="{F6D7C098-6661-4EAB-8AFF-4145CB63BF97}" srcOrd="0" destOrd="0" presId="urn:microsoft.com/office/officeart/2008/layout/VerticalCurvedList"/>
    <dgm:cxn modelId="{0DD22B9D-E6CE-4FBA-869B-9D0785B3BBDA}" type="presParOf" srcId="{F6D7C098-6661-4EAB-8AFF-4145CB63BF97}" destId="{1AFA1B37-810B-48AA-B6B2-DDB3E814ACA8}" srcOrd="0" destOrd="0" presId="urn:microsoft.com/office/officeart/2008/layout/VerticalCurvedList"/>
    <dgm:cxn modelId="{09F0C789-45E6-4730-93E3-8B24D47C26A8}" type="presParOf" srcId="{1AFA1B37-810B-48AA-B6B2-DDB3E814ACA8}" destId="{6247E8B6-95C1-4BBB-B5E9-75E17CCAB69F}" srcOrd="0" destOrd="0" presId="urn:microsoft.com/office/officeart/2008/layout/VerticalCurvedList"/>
    <dgm:cxn modelId="{00327C92-AD4F-49F2-9A92-A116555D75AA}" type="presParOf" srcId="{1AFA1B37-810B-48AA-B6B2-DDB3E814ACA8}" destId="{BA7AC9C0-837C-44D0-8570-CF80DE89E9CD}" srcOrd="1" destOrd="0" presId="urn:microsoft.com/office/officeart/2008/layout/VerticalCurvedList"/>
    <dgm:cxn modelId="{25EE741E-478A-41CE-8DFE-6C4B6BFC0E64}" type="presParOf" srcId="{1AFA1B37-810B-48AA-B6B2-DDB3E814ACA8}" destId="{AC7601F1-938D-46AB-AB8A-672CF9F42F74}" srcOrd="2" destOrd="0" presId="urn:microsoft.com/office/officeart/2008/layout/VerticalCurvedList"/>
    <dgm:cxn modelId="{D6B73D6F-B048-432A-94AC-7A234895F652}" type="presParOf" srcId="{1AFA1B37-810B-48AA-B6B2-DDB3E814ACA8}" destId="{5CB0FB01-705F-48BC-B0AB-A9D4DD1E587C}" srcOrd="3" destOrd="0" presId="urn:microsoft.com/office/officeart/2008/layout/VerticalCurvedList"/>
    <dgm:cxn modelId="{0684B074-E4BD-4522-9E5D-A693780BFE28}" type="presParOf" srcId="{F6D7C098-6661-4EAB-8AFF-4145CB63BF97}" destId="{21AC30F9-EF0F-4EE2-BEDD-5C24F4B63557}" srcOrd="1" destOrd="0" presId="urn:microsoft.com/office/officeart/2008/layout/VerticalCurvedList"/>
    <dgm:cxn modelId="{04C08B8D-72C3-4094-95FA-633A5994AFCB}" type="presParOf" srcId="{F6D7C098-6661-4EAB-8AFF-4145CB63BF97}" destId="{E70BC874-4A9F-46D0-93C9-B358F3877CEB}" srcOrd="2" destOrd="0" presId="urn:microsoft.com/office/officeart/2008/layout/VerticalCurvedList"/>
    <dgm:cxn modelId="{9CF52E4F-1605-440D-A965-15A32FD9C660}" type="presParOf" srcId="{E70BC874-4A9F-46D0-93C9-B358F3877CEB}" destId="{120E338B-2885-4D42-975C-B1C199337C8E}" srcOrd="0" destOrd="0" presId="urn:microsoft.com/office/officeart/2008/layout/VerticalCurvedList"/>
    <dgm:cxn modelId="{B6F2D704-8AA5-48E2-AA28-890364D6376F}" type="presParOf" srcId="{F6D7C098-6661-4EAB-8AFF-4145CB63BF97}" destId="{1249AD94-B020-4CB9-B1B0-8AD684B30D9D}" srcOrd="3" destOrd="0" presId="urn:microsoft.com/office/officeart/2008/layout/VerticalCurvedList"/>
    <dgm:cxn modelId="{958EF6DF-DAF9-49FE-8B3E-A46CB79D2E07}" type="presParOf" srcId="{F6D7C098-6661-4EAB-8AFF-4145CB63BF97}" destId="{272F5E5E-656B-4541-A8E2-1DC2A33CF5BC}" srcOrd="4" destOrd="0" presId="urn:microsoft.com/office/officeart/2008/layout/VerticalCurvedList"/>
    <dgm:cxn modelId="{4CB113B9-7A5A-4BD4-A02F-904A0B48FD8B}" type="presParOf" srcId="{272F5E5E-656B-4541-A8E2-1DC2A33CF5BC}" destId="{B2699B66-91A5-4CB2-8D21-024EB48EE6EA}" srcOrd="0" destOrd="0" presId="urn:microsoft.com/office/officeart/2008/layout/VerticalCurvedList"/>
    <dgm:cxn modelId="{A05AD34C-2A12-4027-833B-1BA606A1CC5D}" type="presParOf" srcId="{F6D7C098-6661-4EAB-8AFF-4145CB63BF97}" destId="{CFE3FA92-02C6-47EB-ABC9-B40CA11D2C56}" srcOrd="5" destOrd="0" presId="urn:microsoft.com/office/officeart/2008/layout/VerticalCurvedList"/>
    <dgm:cxn modelId="{1E3107E0-E00A-47C3-9135-41D6FFEFA9EE}" type="presParOf" srcId="{F6D7C098-6661-4EAB-8AFF-4145CB63BF97}" destId="{538D78CF-D0AE-4A22-9F06-0FCEF0254A50}" srcOrd="6" destOrd="0" presId="urn:microsoft.com/office/officeart/2008/layout/VerticalCurvedList"/>
    <dgm:cxn modelId="{12F984E4-E777-47F2-B875-5DBD34F0692E}" type="presParOf" srcId="{538D78CF-D0AE-4A22-9F06-0FCEF0254A50}" destId="{1EE01214-3016-4B89-8C7E-FFB346D54AB2}" srcOrd="0" destOrd="0" presId="urn:microsoft.com/office/officeart/2008/layout/VerticalCurvedList"/>
    <dgm:cxn modelId="{2836B757-DEE3-4BFF-8707-26D8AD7EF9C8}" type="presParOf" srcId="{F6D7C098-6661-4EAB-8AFF-4145CB63BF97}" destId="{A648C929-C026-46B2-80DF-064C274F2A72}" srcOrd="7" destOrd="0" presId="urn:microsoft.com/office/officeart/2008/layout/VerticalCurvedList"/>
    <dgm:cxn modelId="{A8DC5AB5-2F24-4E46-B363-E2A9F504792A}" type="presParOf" srcId="{F6D7C098-6661-4EAB-8AFF-4145CB63BF97}" destId="{7CEEA866-A6AC-45D6-93DF-BFCD464CAEB6}" srcOrd="8" destOrd="0" presId="urn:microsoft.com/office/officeart/2008/layout/VerticalCurvedList"/>
    <dgm:cxn modelId="{F33CADBB-198A-4B06-BBD4-6A28FA38F58E}" type="presParOf" srcId="{7CEEA866-A6AC-45D6-93DF-BFCD464CAEB6}" destId="{BB58EB84-163A-4C52-896A-9F338B4DA86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7EB5D-D5C8-4786-A1E3-CF240058A8C3}">
      <dsp:nvSpPr>
        <dsp:cNvPr id="0" name=""/>
        <dsp:cNvSpPr/>
      </dsp:nvSpPr>
      <dsp:spPr>
        <a:xfrm>
          <a:off x="699714" y="0"/>
          <a:ext cx="7930103" cy="2592887"/>
        </a:xfrm>
        <a:prstGeom prst="rightArrow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2A73D-CEF0-49B1-83B7-7610CDB964AE}">
      <dsp:nvSpPr>
        <dsp:cNvPr id="0" name=""/>
        <dsp:cNvSpPr/>
      </dsp:nvSpPr>
      <dsp:spPr>
        <a:xfrm>
          <a:off x="10021" y="475992"/>
          <a:ext cx="3002943" cy="16409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Giai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lao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sử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cải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tạo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cũ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xây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mới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 XHCN </a:t>
          </a:r>
        </a:p>
      </dsp:txBody>
      <dsp:txXfrm>
        <a:off x="90123" y="556094"/>
        <a:ext cx="2842739" cy="1480699"/>
      </dsp:txXfrm>
    </dsp:sp>
    <dsp:sp modelId="{0E549873-5428-4E32-B514-30140D44E228}">
      <dsp:nvSpPr>
        <dsp:cNvPr id="0" name=""/>
        <dsp:cNvSpPr/>
      </dsp:nvSpPr>
      <dsp:spPr>
        <a:xfrm>
          <a:off x="3163294" y="777866"/>
          <a:ext cx="3002943" cy="103715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sz="2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kinh</a:t>
          </a:r>
          <a:r>
            <a:rPr lang="en-US" sz="2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r>
            <a:rPr lang="en-US" sz="2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7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2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2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7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sz="2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27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13924" y="828496"/>
        <a:ext cx="2901683" cy="935895"/>
      </dsp:txXfrm>
    </dsp:sp>
    <dsp:sp modelId="{D26A965E-5B9D-4A70-99E1-16B057135B50}">
      <dsp:nvSpPr>
        <dsp:cNvPr id="0" name=""/>
        <dsp:cNvSpPr/>
      </dsp:nvSpPr>
      <dsp:spPr>
        <a:xfrm>
          <a:off x="6316567" y="777866"/>
          <a:ext cx="3002943" cy="10371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sz="2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XHCN</a:t>
          </a:r>
        </a:p>
      </dsp:txBody>
      <dsp:txXfrm>
        <a:off x="6367197" y="828496"/>
        <a:ext cx="2901683" cy="93589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91B87-8A1D-47B3-8474-161E4A20482D}">
      <dsp:nvSpPr>
        <dsp:cNvPr id="0" name=""/>
        <dsp:cNvSpPr/>
      </dsp:nvSpPr>
      <dsp:spPr>
        <a:xfrm>
          <a:off x="4895" y="1633359"/>
          <a:ext cx="3909561" cy="104995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Tiếp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tục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xây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hoàn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nghĩa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ở Việt Nam</a:t>
          </a:r>
          <a:endParaRPr lang="en-US" sz="2200" kern="1200" dirty="0"/>
        </a:p>
      </dsp:txBody>
      <dsp:txXfrm>
        <a:off x="35647" y="1664111"/>
        <a:ext cx="3848057" cy="988446"/>
      </dsp:txXfrm>
    </dsp:sp>
    <dsp:sp modelId="{775DBCB2-744F-408A-8BA1-50AA57649347}">
      <dsp:nvSpPr>
        <dsp:cNvPr id="0" name=""/>
        <dsp:cNvSpPr/>
      </dsp:nvSpPr>
      <dsp:spPr>
        <a:xfrm rot="17692822">
          <a:off x="3477834" y="1458022"/>
          <a:ext cx="1507478" cy="33058"/>
        </a:xfrm>
        <a:custGeom>
          <a:avLst/>
          <a:gdLst/>
          <a:ahLst/>
          <a:cxnLst/>
          <a:rect l="0" t="0" r="0" b="0"/>
          <a:pathLst>
            <a:path>
              <a:moveTo>
                <a:pt x="0" y="16529"/>
              </a:moveTo>
              <a:lnTo>
                <a:pt x="1507478" y="16529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3886" y="1436864"/>
        <a:ext cx="75373" cy="75373"/>
      </dsp:txXfrm>
    </dsp:sp>
    <dsp:sp modelId="{4FC40FBD-05EC-4E35-B83C-1E958C60333D}">
      <dsp:nvSpPr>
        <dsp:cNvPr id="0" name=""/>
        <dsp:cNvSpPr/>
      </dsp:nvSpPr>
      <dsp:spPr>
        <a:xfrm>
          <a:off x="4548690" y="394371"/>
          <a:ext cx="5206363" cy="792792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ây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nghĩa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dưới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lãnh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đạo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Đảng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1910" y="417591"/>
        <a:ext cx="5159923" cy="746352"/>
      </dsp:txXfrm>
    </dsp:sp>
    <dsp:sp modelId="{0786D6A8-7FA8-4B3F-8CD3-79FCCA855D90}">
      <dsp:nvSpPr>
        <dsp:cNvPr id="0" name=""/>
        <dsp:cNvSpPr/>
      </dsp:nvSpPr>
      <dsp:spPr>
        <a:xfrm rot="19457599">
          <a:off x="3841042" y="1913877"/>
          <a:ext cx="781061" cy="33058"/>
        </a:xfrm>
        <a:custGeom>
          <a:avLst/>
          <a:gdLst/>
          <a:ahLst/>
          <a:cxnLst/>
          <a:rect l="0" t="0" r="0" b="0"/>
          <a:pathLst>
            <a:path>
              <a:moveTo>
                <a:pt x="0" y="16529"/>
              </a:moveTo>
              <a:lnTo>
                <a:pt x="781061" y="16529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12047" y="1910880"/>
        <a:ext cx="39053" cy="39053"/>
      </dsp:txXfrm>
    </dsp:sp>
    <dsp:sp modelId="{15393A9F-CAFB-4475-9DD8-2FF37097E6C2}">
      <dsp:nvSpPr>
        <dsp:cNvPr id="0" name=""/>
        <dsp:cNvSpPr/>
      </dsp:nvSpPr>
      <dsp:spPr>
        <a:xfrm>
          <a:off x="4548690" y="1306083"/>
          <a:ext cx="5206363" cy="792792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ải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cách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phương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1910" y="1329303"/>
        <a:ext cx="5159923" cy="746352"/>
      </dsp:txXfrm>
    </dsp:sp>
    <dsp:sp modelId="{A2475429-DEEB-45FB-8520-BC5BE154BAE0}">
      <dsp:nvSpPr>
        <dsp:cNvPr id="0" name=""/>
        <dsp:cNvSpPr/>
      </dsp:nvSpPr>
      <dsp:spPr>
        <a:xfrm rot="2142401">
          <a:off x="3841042" y="2369733"/>
          <a:ext cx="781061" cy="33058"/>
        </a:xfrm>
        <a:custGeom>
          <a:avLst/>
          <a:gdLst/>
          <a:ahLst/>
          <a:cxnLst/>
          <a:rect l="0" t="0" r="0" b="0"/>
          <a:pathLst>
            <a:path>
              <a:moveTo>
                <a:pt x="0" y="16529"/>
              </a:moveTo>
              <a:lnTo>
                <a:pt x="781061" y="16529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12047" y="2366736"/>
        <a:ext cx="39053" cy="39053"/>
      </dsp:txXfrm>
    </dsp:sp>
    <dsp:sp modelId="{3E9E9119-1730-4553-B2F1-29DE6D7AD35A}">
      <dsp:nvSpPr>
        <dsp:cNvPr id="0" name=""/>
        <dsp:cNvSpPr/>
      </dsp:nvSpPr>
      <dsp:spPr>
        <a:xfrm>
          <a:off x="4548690" y="2217794"/>
          <a:ext cx="5206363" cy="792792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ây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đội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ngũ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cán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công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trong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sạch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năng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lực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1910" y="2241014"/>
        <a:ext cx="5159923" cy="746352"/>
      </dsp:txXfrm>
    </dsp:sp>
    <dsp:sp modelId="{CD5478AF-6D19-4798-A87B-C22CC631D150}">
      <dsp:nvSpPr>
        <dsp:cNvPr id="0" name=""/>
        <dsp:cNvSpPr/>
      </dsp:nvSpPr>
      <dsp:spPr>
        <a:xfrm rot="3907178">
          <a:off x="3477834" y="2825589"/>
          <a:ext cx="1507478" cy="33058"/>
        </a:xfrm>
        <a:custGeom>
          <a:avLst/>
          <a:gdLst/>
          <a:ahLst/>
          <a:cxnLst/>
          <a:rect l="0" t="0" r="0" b="0"/>
          <a:pathLst>
            <a:path>
              <a:moveTo>
                <a:pt x="0" y="16529"/>
              </a:moveTo>
              <a:lnTo>
                <a:pt x="1507478" y="16529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3886" y="2804431"/>
        <a:ext cx="75373" cy="75373"/>
      </dsp:txXfrm>
    </dsp:sp>
    <dsp:sp modelId="{62CA8310-5065-4A43-8639-F77D727CE444}">
      <dsp:nvSpPr>
        <dsp:cNvPr id="0" name=""/>
        <dsp:cNvSpPr/>
      </dsp:nvSpPr>
      <dsp:spPr>
        <a:xfrm>
          <a:off x="4548690" y="3129505"/>
          <a:ext cx="5206363" cy="792792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Đ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ấu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tranh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phòng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chống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tham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nhũng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lãng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hành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tiết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kiệm</a:t>
          </a:r>
          <a:r>
            <a:rPr lang="vi-V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1910" y="3152725"/>
        <a:ext cx="5159923" cy="746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79B02-E7A6-4B50-9715-E18B45F3DFC0}">
      <dsp:nvSpPr>
        <dsp:cNvPr id="0" name=""/>
        <dsp:cNvSpPr/>
      </dsp:nvSpPr>
      <dsp:spPr>
        <a:xfrm>
          <a:off x="0" y="451475"/>
          <a:ext cx="8690705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212BF-9BE2-4C0B-8758-1D3CCD9AB6BE}">
      <dsp:nvSpPr>
        <dsp:cNvPr id="0" name=""/>
        <dsp:cNvSpPr/>
      </dsp:nvSpPr>
      <dsp:spPr>
        <a:xfrm>
          <a:off x="413742" y="8675"/>
          <a:ext cx="8274832" cy="885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9942" tIns="0" rIns="22994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6973" y="51906"/>
        <a:ext cx="8188370" cy="799138"/>
      </dsp:txXfrm>
    </dsp:sp>
    <dsp:sp modelId="{82CD2F83-BF4C-4EB4-928C-3B170D1493AA}">
      <dsp:nvSpPr>
        <dsp:cNvPr id="0" name=""/>
        <dsp:cNvSpPr/>
      </dsp:nvSpPr>
      <dsp:spPr>
        <a:xfrm>
          <a:off x="0" y="1812276"/>
          <a:ext cx="8690705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64C0F-D88B-4E8A-96C8-038DFDDD6A9D}">
      <dsp:nvSpPr>
        <dsp:cNvPr id="0" name=""/>
        <dsp:cNvSpPr/>
      </dsp:nvSpPr>
      <dsp:spPr>
        <a:xfrm>
          <a:off x="429443" y="1369475"/>
          <a:ext cx="8254573" cy="885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9942" tIns="0" rIns="22994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kinh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2674" y="1412706"/>
        <a:ext cx="8168111" cy="799138"/>
      </dsp:txXfrm>
    </dsp:sp>
    <dsp:sp modelId="{48E754B1-9036-4136-A790-43B9F935EDCE}">
      <dsp:nvSpPr>
        <dsp:cNvPr id="0" name=""/>
        <dsp:cNvSpPr/>
      </dsp:nvSpPr>
      <dsp:spPr>
        <a:xfrm>
          <a:off x="0" y="3173076"/>
          <a:ext cx="8690705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F5638-E226-4ED7-B617-7B8772BC6514}">
      <dsp:nvSpPr>
        <dsp:cNvPr id="0" name=""/>
        <dsp:cNvSpPr/>
      </dsp:nvSpPr>
      <dsp:spPr>
        <a:xfrm>
          <a:off x="424350" y="2730276"/>
          <a:ext cx="8262738" cy="885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9942" tIns="0" rIns="22994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tư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tưởng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-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7581" y="2773507"/>
        <a:ext cx="8176276" cy="799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0C13F-92C4-416B-84C3-FC28E227E296}">
      <dsp:nvSpPr>
        <dsp:cNvPr id="0" name=""/>
        <dsp:cNvSpPr/>
      </dsp:nvSpPr>
      <dsp:spPr>
        <a:xfrm>
          <a:off x="-3459151" y="-531829"/>
          <a:ext cx="4124298" cy="4124298"/>
        </a:xfrm>
        <a:prstGeom prst="blockArc">
          <a:avLst>
            <a:gd name="adj1" fmla="val 18900000"/>
            <a:gd name="adj2" fmla="val 2700000"/>
            <a:gd name="adj3" fmla="val 52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8D8A3-0903-4F1B-AE17-E9968D061BE0}">
      <dsp:nvSpPr>
        <dsp:cNvPr id="0" name=""/>
        <dsp:cNvSpPr/>
      </dsp:nvSpPr>
      <dsp:spPr>
        <a:xfrm>
          <a:off x="348749" y="235301"/>
          <a:ext cx="10543520" cy="47084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73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 sự lãnh đạo chính trị của giai cấp công nhân thực hiện quyền lực của nhân dân</a:t>
          </a:r>
          <a:r>
            <a:rPr lang="vi-VN" sz="24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8749" y="235301"/>
        <a:ext cx="10543520" cy="470848"/>
      </dsp:txXfrm>
    </dsp:sp>
    <dsp:sp modelId="{DD07E39E-8E02-4EA3-AA26-3E614B5AF205}">
      <dsp:nvSpPr>
        <dsp:cNvPr id="0" name=""/>
        <dsp:cNvSpPr/>
      </dsp:nvSpPr>
      <dsp:spPr>
        <a:xfrm>
          <a:off x="54469" y="176445"/>
          <a:ext cx="588560" cy="588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5BD9D-4D25-4487-9BD8-41CDF8D67AE7}">
      <dsp:nvSpPr>
        <dsp:cNvPr id="0" name=""/>
        <dsp:cNvSpPr/>
      </dsp:nvSpPr>
      <dsp:spPr>
        <a:xfrm>
          <a:off x="618697" y="941697"/>
          <a:ext cx="10273572" cy="470848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73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 nguyên chính trị do ĐCS lãnh đạo</a:t>
          </a:r>
          <a:endParaRPr lang="en-US" sz="2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8697" y="941697"/>
        <a:ext cx="10273572" cy="470848"/>
      </dsp:txXfrm>
    </dsp:sp>
    <dsp:sp modelId="{7FB9FB21-90DE-4386-B12D-7B633E9DE742}">
      <dsp:nvSpPr>
        <dsp:cNvPr id="0" name=""/>
        <dsp:cNvSpPr/>
      </dsp:nvSpPr>
      <dsp:spPr>
        <a:xfrm>
          <a:off x="324417" y="882841"/>
          <a:ext cx="588560" cy="588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ADA7C-9EC7-430E-82AE-4B6D98C21103}">
      <dsp:nvSpPr>
        <dsp:cNvPr id="0" name=""/>
        <dsp:cNvSpPr/>
      </dsp:nvSpPr>
      <dsp:spPr>
        <a:xfrm>
          <a:off x="618697" y="1648092"/>
          <a:ext cx="10273572" cy="470848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73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 dân lao động có quyền giới thiệu đại biểu tham gia bộ máy chính quyền</a:t>
          </a:r>
          <a:endParaRPr lang="en-US" sz="2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8697" y="1648092"/>
        <a:ext cx="10273572" cy="470848"/>
      </dsp:txXfrm>
    </dsp:sp>
    <dsp:sp modelId="{8BE35F34-54B4-47D6-851D-15D1C76446DF}">
      <dsp:nvSpPr>
        <dsp:cNvPr id="0" name=""/>
        <dsp:cNvSpPr/>
      </dsp:nvSpPr>
      <dsp:spPr>
        <a:xfrm>
          <a:off x="324417" y="1589236"/>
          <a:ext cx="588560" cy="588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F1C46-BDA0-4248-B31D-94B33E1FECC4}">
      <dsp:nvSpPr>
        <dsp:cNvPr id="0" name=""/>
        <dsp:cNvSpPr/>
      </dsp:nvSpPr>
      <dsp:spPr>
        <a:xfrm>
          <a:off x="348749" y="2354488"/>
          <a:ext cx="10543520" cy="47084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73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Đóng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góp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ý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kiến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endParaRPr lang="en-US" sz="2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8749" y="2354488"/>
        <a:ext cx="10543520" cy="470848"/>
      </dsp:txXfrm>
    </dsp:sp>
    <dsp:sp modelId="{307BFC4D-FBE0-4E6B-B870-EB8169348304}">
      <dsp:nvSpPr>
        <dsp:cNvPr id="0" name=""/>
        <dsp:cNvSpPr/>
      </dsp:nvSpPr>
      <dsp:spPr>
        <a:xfrm>
          <a:off x="54469" y="2295632"/>
          <a:ext cx="588560" cy="588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D2B86-9B82-4E01-975D-E9542441A127}">
      <dsp:nvSpPr>
        <dsp:cNvPr id="0" name=""/>
        <dsp:cNvSpPr/>
      </dsp:nvSpPr>
      <dsp:spPr>
        <a:xfrm rot="10800000">
          <a:off x="689511" y="481"/>
          <a:ext cx="9351210" cy="55341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040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Dựa trên chế độ sở hữu xã hội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những</a:t>
          </a:r>
          <a:r>
            <a:rPr lang="en-US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tư</a:t>
          </a:r>
          <a:r>
            <a:rPr lang="en-US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21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endParaRPr lang="en-US" sz="21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827864" y="481"/>
        <a:ext cx="9212857" cy="553413"/>
      </dsp:txXfrm>
    </dsp:sp>
    <dsp:sp modelId="{EB939606-22A7-4857-B48C-642EB7A82260}">
      <dsp:nvSpPr>
        <dsp:cNvPr id="0" name=""/>
        <dsp:cNvSpPr/>
      </dsp:nvSpPr>
      <dsp:spPr>
        <a:xfrm>
          <a:off x="326474" y="0"/>
          <a:ext cx="553413" cy="553413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94479-1AEF-42E6-9D53-4B03F2AC4E1B}">
      <dsp:nvSpPr>
        <dsp:cNvPr id="0" name=""/>
        <dsp:cNvSpPr/>
      </dsp:nvSpPr>
      <dsp:spPr>
        <a:xfrm rot="10800000">
          <a:off x="676417" y="692247"/>
          <a:ext cx="9377397" cy="55341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04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Thực hiện chế độ phân phối lợi ích theo kết quả lao động là chủ yếu</a:t>
          </a:r>
          <a:endParaRPr lang="en-US" sz="24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814770" y="692247"/>
        <a:ext cx="9239044" cy="553413"/>
      </dsp:txXfrm>
    </dsp:sp>
    <dsp:sp modelId="{3C5F7ED5-F5CF-48BA-8812-A2DF8F6F35B7}">
      <dsp:nvSpPr>
        <dsp:cNvPr id="0" name=""/>
        <dsp:cNvSpPr/>
      </dsp:nvSpPr>
      <dsp:spPr>
        <a:xfrm>
          <a:off x="359906" y="692867"/>
          <a:ext cx="553413" cy="553413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0E969-BA72-492E-80FC-CAF2C656187F}">
      <dsp:nvSpPr>
        <dsp:cNvPr id="0" name=""/>
        <dsp:cNvSpPr/>
      </dsp:nvSpPr>
      <dsp:spPr>
        <a:xfrm rot="10800000">
          <a:off x="676417" y="1384014"/>
          <a:ext cx="9377397" cy="55341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04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Kinh tế XHCN dựa trên sự phát triển LLSX</a:t>
          </a:r>
          <a:endParaRPr lang="en-US" sz="24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814770" y="1384014"/>
        <a:ext cx="9239044" cy="553413"/>
      </dsp:txXfrm>
    </dsp:sp>
    <dsp:sp modelId="{46EEA8FA-E50C-4F82-8840-F0BE3BFFA82E}">
      <dsp:nvSpPr>
        <dsp:cNvPr id="0" name=""/>
        <dsp:cNvSpPr/>
      </dsp:nvSpPr>
      <dsp:spPr>
        <a:xfrm>
          <a:off x="359906" y="1371490"/>
          <a:ext cx="553413" cy="553413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4BC92-056B-443B-994E-2BFD273AD82E}">
      <dsp:nvSpPr>
        <dsp:cNvPr id="0" name=""/>
        <dsp:cNvSpPr/>
      </dsp:nvSpPr>
      <dsp:spPr>
        <a:xfrm rot="10800000">
          <a:off x="651335" y="2075780"/>
          <a:ext cx="9427561" cy="55341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04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Coi trọng lợi ích kinh tế của người lao động</a:t>
          </a:r>
          <a:endParaRPr lang="en-US" sz="24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789688" y="2075780"/>
        <a:ext cx="9289208" cy="553413"/>
      </dsp:txXfrm>
    </dsp:sp>
    <dsp:sp modelId="{1442C21F-4D51-4227-85A7-1C94636900F4}">
      <dsp:nvSpPr>
        <dsp:cNvPr id="0" name=""/>
        <dsp:cNvSpPr/>
      </dsp:nvSpPr>
      <dsp:spPr>
        <a:xfrm>
          <a:off x="359906" y="2076261"/>
          <a:ext cx="553413" cy="553413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D1569-B09D-496D-8D5A-CE1A730989FE}">
      <dsp:nvSpPr>
        <dsp:cNvPr id="0" name=""/>
        <dsp:cNvSpPr/>
      </dsp:nvSpPr>
      <dsp:spPr>
        <a:xfrm rot="16200000">
          <a:off x="-526088" y="531671"/>
          <a:ext cx="3022414" cy="1959071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72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b="0" i="0" kern="1200" dirty="0" err="1">
              <a:solidFill>
                <a:schemeClr val="tx1"/>
              </a:solidFill>
              <a:latin typeface="+mj-lt"/>
            </a:rPr>
            <a:t>Lấy</a:t>
          </a:r>
          <a:r>
            <a:rPr lang="vi-VN" sz="2200" b="0" i="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200" b="0" i="0" kern="1200" dirty="0" err="1">
              <a:solidFill>
                <a:schemeClr val="tx1"/>
              </a:solidFill>
              <a:latin typeface="+mj-lt"/>
            </a:rPr>
            <a:t>hệ</a:t>
          </a:r>
          <a:r>
            <a:rPr lang="vi-VN" sz="2200" b="0" i="0" kern="1200" dirty="0">
              <a:solidFill>
                <a:schemeClr val="tx1"/>
              </a:solidFill>
              <a:latin typeface="+mj-lt"/>
            </a:rPr>
            <a:t> tư </a:t>
          </a:r>
          <a:r>
            <a:rPr lang="vi-VN" sz="2200" b="0" i="0" kern="1200" dirty="0" err="1">
              <a:solidFill>
                <a:schemeClr val="tx1"/>
              </a:solidFill>
              <a:latin typeface="+mj-lt"/>
            </a:rPr>
            <a:t>tưởng</a:t>
          </a:r>
          <a:r>
            <a:rPr lang="vi-VN" sz="2200" b="0" i="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200" b="0" i="0" kern="1200" dirty="0" err="1">
              <a:solidFill>
                <a:schemeClr val="tx1"/>
              </a:solidFill>
              <a:latin typeface="+mj-lt"/>
            </a:rPr>
            <a:t>Mác</a:t>
          </a:r>
          <a:r>
            <a:rPr lang="vi-VN" sz="2200" b="0" i="0" kern="1200" dirty="0">
              <a:solidFill>
                <a:schemeClr val="tx1"/>
              </a:solidFill>
              <a:latin typeface="+mj-lt"/>
            </a:rPr>
            <a:t> – lê nin làm hệ tư tưởng chủ đạo </a:t>
          </a:r>
          <a:r>
            <a:rPr lang="en-US" sz="2200" b="0" i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2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i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đời</a:t>
          </a:r>
          <a:r>
            <a:rPr lang="en-US" sz="22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i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sống</a:t>
          </a:r>
          <a:r>
            <a:rPr lang="en-US" sz="22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i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tinh</a:t>
          </a:r>
          <a:r>
            <a:rPr lang="en-US" sz="22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i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thần</a:t>
          </a:r>
          <a:endParaRPr lang="en-US" sz="2200" b="0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5584" y="604482"/>
        <a:ext cx="1959071" cy="1813448"/>
      </dsp:txXfrm>
    </dsp:sp>
    <dsp:sp modelId="{819569B6-02C0-4095-805B-05EF21793AC2}">
      <dsp:nvSpPr>
        <dsp:cNvPr id="0" name=""/>
        <dsp:cNvSpPr/>
      </dsp:nvSpPr>
      <dsp:spPr>
        <a:xfrm rot="16200000">
          <a:off x="1579913" y="531671"/>
          <a:ext cx="3022414" cy="1959071"/>
        </a:xfrm>
        <a:prstGeom prst="flowChartManualOperati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72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thừa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tinh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hoa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tộc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endParaRPr lang="en-US" sz="2200" b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2111585" y="604482"/>
        <a:ext cx="1959071" cy="1813448"/>
      </dsp:txXfrm>
    </dsp:sp>
    <dsp:sp modelId="{091E38EF-31A2-4542-9443-C534C1607E70}">
      <dsp:nvSpPr>
        <dsp:cNvPr id="0" name=""/>
        <dsp:cNvSpPr/>
      </dsp:nvSpPr>
      <dsp:spPr>
        <a:xfrm rot="16200000">
          <a:off x="3685915" y="531671"/>
          <a:ext cx="3022414" cy="1959071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72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tinh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thần</a:t>
          </a:r>
          <a:endParaRPr lang="en-US" sz="2200" b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4217587" y="604482"/>
        <a:ext cx="1959071" cy="1813448"/>
      </dsp:txXfrm>
    </dsp:sp>
    <dsp:sp modelId="{26CA22B9-9E2B-4820-9672-A3A90BE369B2}">
      <dsp:nvSpPr>
        <dsp:cNvPr id="0" name=""/>
        <dsp:cNvSpPr/>
      </dsp:nvSpPr>
      <dsp:spPr>
        <a:xfrm rot="16200000">
          <a:off x="5791916" y="531671"/>
          <a:ext cx="3022414" cy="1959071"/>
        </a:xfrm>
        <a:prstGeom prst="flowChartManualOperati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72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nâng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200" b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6323588" y="604482"/>
        <a:ext cx="1959071" cy="1813448"/>
      </dsp:txXfrm>
    </dsp:sp>
    <dsp:sp modelId="{937FEB48-F701-4AEC-AF58-EA75BABB9093}">
      <dsp:nvSpPr>
        <dsp:cNvPr id="0" name=""/>
        <dsp:cNvSpPr/>
      </dsp:nvSpPr>
      <dsp:spPr>
        <a:xfrm rot="16200000">
          <a:off x="7897918" y="531671"/>
          <a:ext cx="3022414" cy="1959071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72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hài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ích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giữa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ích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2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endParaRPr lang="en-US" sz="2200" b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8429590" y="604482"/>
        <a:ext cx="1959071" cy="18134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1A1C4-46A7-4380-A92B-0CCDB2B49443}">
      <dsp:nvSpPr>
        <dsp:cNvPr id="0" name=""/>
        <dsp:cNvSpPr/>
      </dsp:nvSpPr>
      <dsp:spPr>
        <a:xfrm>
          <a:off x="3436451" y="3669190"/>
          <a:ext cx="499428" cy="614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714" y="0"/>
              </a:lnTo>
              <a:lnTo>
                <a:pt x="249714" y="614911"/>
              </a:lnTo>
              <a:lnTo>
                <a:pt x="499428" y="6149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6361" y="3956841"/>
        <a:ext cx="39608" cy="39608"/>
      </dsp:txXfrm>
    </dsp:sp>
    <dsp:sp modelId="{87CD3EAC-5C60-409A-9028-C85E824B914A}">
      <dsp:nvSpPr>
        <dsp:cNvPr id="0" name=""/>
        <dsp:cNvSpPr/>
      </dsp:nvSpPr>
      <dsp:spPr>
        <a:xfrm>
          <a:off x="3436451" y="3623470"/>
          <a:ext cx="4996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825" y="45720"/>
              </a:lnTo>
              <a:lnTo>
                <a:pt x="249825" y="54611"/>
              </a:lnTo>
              <a:lnTo>
                <a:pt x="499651" y="546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3783" y="3656696"/>
        <a:ext cx="24986" cy="24986"/>
      </dsp:txXfrm>
    </dsp:sp>
    <dsp:sp modelId="{0DCAB73B-B628-4BD7-B310-29F947D16929}">
      <dsp:nvSpPr>
        <dsp:cNvPr id="0" name=""/>
        <dsp:cNvSpPr/>
      </dsp:nvSpPr>
      <dsp:spPr>
        <a:xfrm>
          <a:off x="3436451" y="3116894"/>
          <a:ext cx="491043" cy="552295"/>
        </a:xfrm>
        <a:custGeom>
          <a:avLst/>
          <a:gdLst/>
          <a:ahLst/>
          <a:cxnLst/>
          <a:rect l="0" t="0" r="0" b="0"/>
          <a:pathLst>
            <a:path>
              <a:moveTo>
                <a:pt x="0" y="552295"/>
              </a:moveTo>
              <a:lnTo>
                <a:pt x="245521" y="552295"/>
              </a:lnTo>
              <a:lnTo>
                <a:pt x="245521" y="0"/>
              </a:lnTo>
              <a:lnTo>
                <a:pt x="49104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3497" y="3374566"/>
        <a:ext cx="36951" cy="36951"/>
      </dsp:txXfrm>
    </dsp:sp>
    <dsp:sp modelId="{EC8057C2-8255-49F7-BEBC-8673DDE77D90}">
      <dsp:nvSpPr>
        <dsp:cNvPr id="0" name=""/>
        <dsp:cNvSpPr/>
      </dsp:nvSpPr>
      <dsp:spPr>
        <a:xfrm>
          <a:off x="951150" y="2538008"/>
          <a:ext cx="551199" cy="1131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599" y="0"/>
              </a:lnTo>
              <a:lnTo>
                <a:pt x="275599" y="1131182"/>
              </a:lnTo>
              <a:lnTo>
                <a:pt x="551199" y="11311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95292" y="3072140"/>
        <a:ext cx="62916" cy="62916"/>
      </dsp:txXfrm>
    </dsp:sp>
    <dsp:sp modelId="{5E5B3CF7-53E5-4B59-9721-53A0D54A8A8A}">
      <dsp:nvSpPr>
        <dsp:cNvPr id="0" name=""/>
        <dsp:cNvSpPr/>
      </dsp:nvSpPr>
      <dsp:spPr>
        <a:xfrm>
          <a:off x="3423258" y="2353694"/>
          <a:ext cx="417878" cy="111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939" y="0"/>
              </a:lnTo>
              <a:lnTo>
                <a:pt x="208939" y="111788"/>
              </a:lnTo>
              <a:lnTo>
                <a:pt x="417878" y="1117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1384" y="2398774"/>
        <a:ext cx="21628" cy="21628"/>
      </dsp:txXfrm>
    </dsp:sp>
    <dsp:sp modelId="{7654106E-FAA6-43D9-9792-938BC7ABAC84}">
      <dsp:nvSpPr>
        <dsp:cNvPr id="0" name=""/>
        <dsp:cNvSpPr/>
      </dsp:nvSpPr>
      <dsp:spPr>
        <a:xfrm>
          <a:off x="3423258" y="1823539"/>
          <a:ext cx="417878" cy="530155"/>
        </a:xfrm>
        <a:custGeom>
          <a:avLst/>
          <a:gdLst/>
          <a:ahLst/>
          <a:cxnLst/>
          <a:rect l="0" t="0" r="0" b="0"/>
          <a:pathLst>
            <a:path>
              <a:moveTo>
                <a:pt x="0" y="530155"/>
              </a:moveTo>
              <a:lnTo>
                <a:pt x="208939" y="530155"/>
              </a:lnTo>
              <a:lnTo>
                <a:pt x="208939" y="0"/>
              </a:lnTo>
              <a:lnTo>
                <a:pt x="41787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15322" y="2071741"/>
        <a:ext cx="33752" cy="33752"/>
      </dsp:txXfrm>
    </dsp:sp>
    <dsp:sp modelId="{DC19DD1B-548E-4B7E-A4F9-35772BB063D7}">
      <dsp:nvSpPr>
        <dsp:cNvPr id="0" name=""/>
        <dsp:cNvSpPr/>
      </dsp:nvSpPr>
      <dsp:spPr>
        <a:xfrm>
          <a:off x="951150" y="2353694"/>
          <a:ext cx="580499" cy="184313"/>
        </a:xfrm>
        <a:custGeom>
          <a:avLst/>
          <a:gdLst/>
          <a:ahLst/>
          <a:cxnLst/>
          <a:rect l="0" t="0" r="0" b="0"/>
          <a:pathLst>
            <a:path>
              <a:moveTo>
                <a:pt x="0" y="184313"/>
              </a:moveTo>
              <a:lnTo>
                <a:pt x="290249" y="184313"/>
              </a:lnTo>
              <a:lnTo>
                <a:pt x="290249" y="0"/>
              </a:lnTo>
              <a:lnTo>
                <a:pt x="58049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26174" y="2430625"/>
        <a:ext cx="30452" cy="30452"/>
      </dsp:txXfrm>
    </dsp:sp>
    <dsp:sp modelId="{17C18CCE-5CA6-4217-8937-A4BC8C583B15}">
      <dsp:nvSpPr>
        <dsp:cNvPr id="0" name=""/>
        <dsp:cNvSpPr/>
      </dsp:nvSpPr>
      <dsp:spPr>
        <a:xfrm>
          <a:off x="3329331" y="1046426"/>
          <a:ext cx="4315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721"/>
              </a:moveTo>
              <a:lnTo>
                <a:pt x="215794" y="46721"/>
              </a:lnTo>
              <a:lnTo>
                <a:pt x="215794" y="45720"/>
              </a:lnTo>
              <a:lnTo>
                <a:pt x="43158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4337" y="1081357"/>
        <a:ext cx="21579" cy="21579"/>
      </dsp:txXfrm>
    </dsp:sp>
    <dsp:sp modelId="{5BD2897D-BDC8-4567-A20D-AA4F8E41388A}">
      <dsp:nvSpPr>
        <dsp:cNvPr id="0" name=""/>
        <dsp:cNvSpPr/>
      </dsp:nvSpPr>
      <dsp:spPr>
        <a:xfrm>
          <a:off x="951150" y="1093148"/>
          <a:ext cx="566788" cy="1444859"/>
        </a:xfrm>
        <a:custGeom>
          <a:avLst/>
          <a:gdLst/>
          <a:ahLst/>
          <a:cxnLst/>
          <a:rect l="0" t="0" r="0" b="0"/>
          <a:pathLst>
            <a:path>
              <a:moveTo>
                <a:pt x="0" y="1444859"/>
              </a:moveTo>
              <a:lnTo>
                <a:pt x="283394" y="1444859"/>
              </a:lnTo>
              <a:lnTo>
                <a:pt x="283394" y="0"/>
              </a:lnTo>
              <a:lnTo>
                <a:pt x="56678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95743" y="1776777"/>
        <a:ext cx="77602" cy="77602"/>
      </dsp:txXfrm>
    </dsp:sp>
    <dsp:sp modelId="{91CFC849-8C8C-4FB3-8497-57703D1B1749}">
      <dsp:nvSpPr>
        <dsp:cNvPr id="0" name=""/>
        <dsp:cNvSpPr/>
      </dsp:nvSpPr>
      <dsp:spPr>
        <a:xfrm rot="16200000">
          <a:off x="-1506503" y="2062432"/>
          <a:ext cx="3964157" cy="95115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XHCN</a:t>
          </a:r>
        </a:p>
      </dsp:txBody>
      <dsp:txXfrm>
        <a:off x="-1506503" y="2062432"/>
        <a:ext cx="3964157" cy="951150"/>
      </dsp:txXfrm>
    </dsp:sp>
    <dsp:sp modelId="{AF9F9E6B-A1B9-44F7-B948-D7753420F45B}">
      <dsp:nvSpPr>
        <dsp:cNvPr id="0" name=""/>
        <dsp:cNvSpPr/>
      </dsp:nvSpPr>
      <dsp:spPr>
        <a:xfrm>
          <a:off x="1517939" y="716553"/>
          <a:ext cx="1811392" cy="753189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endParaRPr lang="en-US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17939" y="716553"/>
        <a:ext cx="1811392" cy="753189"/>
      </dsp:txXfrm>
    </dsp:sp>
    <dsp:sp modelId="{79AD1DC6-762A-478E-BE76-1197B9BBBC9D}">
      <dsp:nvSpPr>
        <dsp:cNvPr id="0" name=""/>
        <dsp:cNvSpPr/>
      </dsp:nvSpPr>
      <dsp:spPr>
        <a:xfrm>
          <a:off x="3760921" y="715551"/>
          <a:ext cx="6960455" cy="75318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giai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GCCN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lực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giữ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địa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60921" y="715551"/>
        <a:ext cx="6960455" cy="753189"/>
      </dsp:txXfrm>
    </dsp:sp>
    <dsp:sp modelId="{52A5E0BE-7643-4B2B-9AC4-DC31CF0D6DB5}">
      <dsp:nvSpPr>
        <dsp:cNvPr id="0" name=""/>
        <dsp:cNvSpPr/>
      </dsp:nvSpPr>
      <dsp:spPr>
        <a:xfrm>
          <a:off x="1531650" y="1977099"/>
          <a:ext cx="1891608" cy="753189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kinh</a:t>
          </a: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31650" y="1977099"/>
        <a:ext cx="1891608" cy="753189"/>
      </dsp:txXfrm>
    </dsp:sp>
    <dsp:sp modelId="{0B3730F9-0AE1-41E4-81B3-4627EE69CC0C}">
      <dsp:nvSpPr>
        <dsp:cNvPr id="0" name=""/>
        <dsp:cNvSpPr/>
      </dsp:nvSpPr>
      <dsp:spPr>
        <a:xfrm>
          <a:off x="3841137" y="1607449"/>
          <a:ext cx="6888244" cy="43218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hữu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tư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41137" y="1607449"/>
        <a:ext cx="6888244" cy="432180"/>
      </dsp:txXfrm>
    </dsp:sp>
    <dsp:sp modelId="{540A7E41-576B-4F12-8DE8-63B6C3841306}">
      <dsp:nvSpPr>
        <dsp:cNvPr id="0" name=""/>
        <dsp:cNvSpPr/>
      </dsp:nvSpPr>
      <dsp:spPr>
        <a:xfrm>
          <a:off x="3841137" y="2227927"/>
          <a:ext cx="6896001" cy="47511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tồn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sx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bóc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lột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41137" y="2227927"/>
        <a:ext cx="6896001" cy="475112"/>
      </dsp:txXfrm>
    </dsp:sp>
    <dsp:sp modelId="{F02B9389-23CD-44C8-ACFD-C94BE7024FA2}">
      <dsp:nvSpPr>
        <dsp:cNvPr id="0" name=""/>
        <dsp:cNvSpPr/>
      </dsp:nvSpPr>
      <dsp:spPr>
        <a:xfrm>
          <a:off x="1502350" y="3292595"/>
          <a:ext cx="1934100" cy="753189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endParaRPr lang="en-US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2350" y="3292595"/>
        <a:ext cx="1934100" cy="753189"/>
      </dsp:txXfrm>
    </dsp:sp>
    <dsp:sp modelId="{1EE5F5A6-413A-4BCD-891C-170E3EF2FFB6}">
      <dsp:nvSpPr>
        <dsp:cNvPr id="0" name=""/>
        <dsp:cNvSpPr/>
      </dsp:nvSpPr>
      <dsp:spPr>
        <a:xfrm>
          <a:off x="3927494" y="2891336"/>
          <a:ext cx="6819837" cy="45111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tư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tưởng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giai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nghĩa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Mác-Lênin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27494" y="2891336"/>
        <a:ext cx="6819837" cy="451115"/>
      </dsp:txXfrm>
    </dsp:sp>
    <dsp:sp modelId="{690CFD8D-F02B-467D-B853-9F670B61E815}">
      <dsp:nvSpPr>
        <dsp:cNvPr id="0" name=""/>
        <dsp:cNvSpPr/>
      </dsp:nvSpPr>
      <dsp:spPr>
        <a:xfrm>
          <a:off x="3936102" y="3439154"/>
          <a:ext cx="3585284" cy="47785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văn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tiên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tiến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36102" y="3439154"/>
        <a:ext cx="3585284" cy="477853"/>
      </dsp:txXfrm>
    </dsp:sp>
    <dsp:sp modelId="{D5EC3DE6-EB39-40B8-968B-F89C74F97425}">
      <dsp:nvSpPr>
        <dsp:cNvPr id="0" name=""/>
        <dsp:cNvSpPr/>
      </dsp:nvSpPr>
      <dsp:spPr>
        <a:xfrm>
          <a:off x="3935880" y="4040381"/>
          <a:ext cx="6040702" cy="48744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giữa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giai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tầng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từng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bước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hẹp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35880" y="4040381"/>
        <a:ext cx="6040702" cy="4874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2E8F7-E711-4EEC-A7DC-2A0741BA4969}">
      <dsp:nvSpPr>
        <dsp:cNvPr id="0" name=""/>
        <dsp:cNvSpPr/>
      </dsp:nvSpPr>
      <dsp:spPr>
        <a:xfrm>
          <a:off x="88534" y="1517115"/>
          <a:ext cx="3174402" cy="158720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Phạm</a:t>
          </a: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vi </a:t>
          </a:r>
          <a:r>
            <a:rPr lang="en-US" sz="3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lực</a:t>
          </a: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3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endParaRPr lang="en-US" sz="3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5022" y="1563603"/>
        <a:ext cx="3081426" cy="1494225"/>
      </dsp:txXfrm>
    </dsp:sp>
    <dsp:sp modelId="{73AF26E7-9C0C-46A7-9CC8-E5DE389D3DC9}">
      <dsp:nvSpPr>
        <dsp:cNvPr id="0" name=""/>
        <dsp:cNvSpPr/>
      </dsp:nvSpPr>
      <dsp:spPr>
        <a:xfrm rot="19380913">
          <a:off x="3113854" y="1834328"/>
          <a:ext cx="1481899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481899" y="30629"/>
              </a:lnTo>
            </a:path>
          </a:pathLst>
        </a:custGeom>
        <a:noFill/>
        <a:ln w="57150" cap="flat" cmpd="sng" algn="ctr">
          <a:solidFill>
            <a:srgbClr val="FFFF00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17756" y="1827911"/>
        <a:ext cx="74094" cy="74094"/>
      </dsp:txXfrm>
    </dsp:sp>
    <dsp:sp modelId="{6D346F50-DA38-432D-8CF6-EB005E22787A}">
      <dsp:nvSpPr>
        <dsp:cNvPr id="0" name=""/>
        <dsp:cNvSpPr/>
      </dsp:nvSpPr>
      <dsp:spPr>
        <a:xfrm>
          <a:off x="4446671" y="625600"/>
          <a:ext cx="4173195" cy="15872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giai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Trấn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áp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sp:txBody>
      <dsp:txXfrm>
        <a:off x="4493159" y="672088"/>
        <a:ext cx="4080219" cy="1494225"/>
      </dsp:txXfrm>
    </dsp:sp>
    <dsp:sp modelId="{7C7A0178-1C2D-4743-8DBB-BFBD12F21965}">
      <dsp:nvSpPr>
        <dsp:cNvPr id="0" name=""/>
        <dsp:cNvSpPr/>
      </dsp:nvSpPr>
      <dsp:spPr>
        <a:xfrm rot="2296048">
          <a:off x="3100955" y="2746969"/>
          <a:ext cx="1507695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507695" y="30629"/>
              </a:lnTo>
            </a:path>
          </a:pathLst>
        </a:custGeom>
        <a:noFill/>
        <a:ln w="57150" cap="flat" cmpd="sng" algn="ctr">
          <a:solidFill>
            <a:srgbClr val="FFFF00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17111" y="2739907"/>
        <a:ext cx="75384" cy="75384"/>
      </dsp:txXfrm>
    </dsp:sp>
    <dsp:sp modelId="{BB35E29F-8CFA-453B-B93B-EE09A7CCB430}">
      <dsp:nvSpPr>
        <dsp:cNvPr id="0" name=""/>
        <dsp:cNvSpPr/>
      </dsp:nvSpPr>
      <dsp:spPr>
        <a:xfrm>
          <a:off x="4446671" y="2450882"/>
          <a:ext cx="4211447" cy="158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xã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hội</a:t>
          </a:r>
          <a:endParaRPr lang="en-US" sz="3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Tổ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xây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en-US" sz="3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sp:txBody>
      <dsp:txXfrm>
        <a:off x="4493159" y="2497370"/>
        <a:ext cx="4118471" cy="14942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567E5-BC56-41D8-832A-D278BF20249D}">
      <dsp:nvSpPr>
        <dsp:cNvPr id="0" name=""/>
        <dsp:cNvSpPr/>
      </dsp:nvSpPr>
      <dsp:spPr>
        <a:xfrm>
          <a:off x="0" y="0"/>
          <a:ext cx="9163878" cy="200105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CE3AB-0511-442C-8B63-481AA5F7BE97}">
      <dsp:nvSpPr>
        <dsp:cNvPr id="0" name=""/>
        <dsp:cNvSpPr/>
      </dsp:nvSpPr>
      <dsp:spPr>
        <a:xfrm>
          <a:off x="470700" y="281569"/>
          <a:ext cx="3691611" cy="1467437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61" t="-3073" r="461" b="-307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18011-F234-4675-A984-EAF0D0784009}">
      <dsp:nvSpPr>
        <dsp:cNvPr id="0" name=""/>
        <dsp:cNvSpPr/>
      </dsp:nvSpPr>
      <dsp:spPr>
        <a:xfrm rot="10800000">
          <a:off x="275967" y="2001050"/>
          <a:ext cx="4100924" cy="244572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kiểu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mà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ở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đó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tất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mọi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đều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giáo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dục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phải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hiểu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biết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tuân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thủ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phải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đảm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bảo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nghiêm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minh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351182" y="2001050"/>
        <a:ext cx="3950494" cy="2370514"/>
      </dsp:txXfrm>
    </dsp:sp>
    <dsp:sp modelId="{13B2287B-ACBB-4B3F-BA41-FEE90E92F184}">
      <dsp:nvSpPr>
        <dsp:cNvPr id="0" name=""/>
        <dsp:cNvSpPr/>
      </dsp:nvSpPr>
      <dsp:spPr>
        <a:xfrm>
          <a:off x="4786985" y="266806"/>
          <a:ext cx="4100924" cy="1467437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9" t="-16340" r="-169" b="-1634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F7A44-D943-4A9F-93DF-52A936D2BF1D}">
      <dsp:nvSpPr>
        <dsp:cNvPr id="0" name=""/>
        <dsp:cNvSpPr/>
      </dsp:nvSpPr>
      <dsp:spPr>
        <a:xfrm rot="10800000">
          <a:off x="4786985" y="2001050"/>
          <a:ext cx="4100924" cy="244572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Trong hoạt động của các cơ quan nhà nước, phải có sự phân công, phối hợp, kiểm soát lẫn nhau, tất cả vì mục tiêu phục vụ nhân dân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4862200" y="2001050"/>
        <a:ext cx="3950494" cy="23705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AC9C0-837C-44D0-8570-CF80DE89E9CD}">
      <dsp:nvSpPr>
        <dsp:cNvPr id="0" name=""/>
        <dsp:cNvSpPr/>
      </dsp:nvSpPr>
      <dsp:spPr>
        <a:xfrm>
          <a:off x="-5144896" y="-788107"/>
          <a:ext cx="6126842" cy="6126842"/>
        </a:xfrm>
        <a:prstGeom prst="blockArc">
          <a:avLst>
            <a:gd name="adj1" fmla="val 18900000"/>
            <a:gd name="adj2" fmla="val 2700000"/>
            <a:gd name="adj3" fmla="val 353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AC30F9-EF0F-4EE2-BEDD-5C24F4B63557}">
      <dsp:nvSpPr>
        <dsp:cNvPr id="0" name=""/>
        <dsp:cNvSpPr/>
      </dsp:nvSpPr>
      <dsp:spPr>
        <a:xfrm>
          <a:off x="514147" y="349852"/>
          <a:ext cx="10238458" cy="7000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67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vai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trò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thượng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Hiến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luật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4147" y="349852"/>
        <a:ext cx="10238458" cy="700068"/>
      </dsp:txXfrm>
    </dsp:sp>
    <dsp:sp modelId="{120E338B-2885-4D42-975C-B1C199337C8E}">
      <dsp:nvSpPr>
        <dsp:cNvPr id="0" name=""/>
        <dsp:cNvSpPr/>
      </dsp:nvSpPr>
      <dsp:spPr>
        <a:xfrm>
          <a:off x="76604" y="262343"/>
          <a:ext cx="875085" cy="8750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9AD94-B020-4CB9-B1B0-8AD684B30D9D}">
      <dsp:nvSpPr>
        <dsp:cNvPr id="0" name=""/>
        <dsp:cNvSpPr/>
      </dsp:nvSpPr>
      <dsp:spPr>
        <a:xfrm>
          <a:off x="915512" y="1400136"/>
          <a:ext cx="9837093" cy="700068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67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nghĩa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vụ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đảm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bảo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con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915512" y="1400136"/>
        <a:ext cx="9837093" cy="700068"/>
      </dsp:txXfrm>
    </dsp:sp>
    <dsp:sp modelId="{B2699B66-91A5-4CB2-8D21-024EB48EE6EA}">
      <dsp:nvSpPr>
        <dsp:cNvPr id="0" name=""/>
        <dsp:cNvSpPr/>
      </dsp:nvSpPr>
      <dsp:spPr>
        <a:xfrm>
          <a:off x="477969" y="1312628"/>
          <a:ext cx="875085" cy="8750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3FA92-02C6-47EB-ABC9-B40CA11D2C56}">
      <dsp:nvSpPr>
        <dsp:cNvPr id="0" name=""/>
        <dsp:cNvSpPr/>
      </dsp:nvSpPr>
      <dsp:spPr>
        <a:xfrm>
          <a:off x="915512" y="2450421"/>
          <a:ext cx="9837093" cy="700068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67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Nhà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mối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xuyên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chặt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chẽ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tôn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trọng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lắng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nghe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ý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kiến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chịu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tránh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lạm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915512" y="2450421"/>
        <a:ext cx="9837093" cy="700068"/>
      </dsp:txXfrm>
    </dsp:sp>
    <dsp:sp modelId="{1EE01214-3016-4B89-8C7E-FFB346D54AB2}">
      <dsp:nvSpPr>
        <dsp:cNvPr id="0" name=""/>
        <dsp:cNvSpPr/>
      </dsp:nvSpPr>
      <dsp:spPr>
        <a:xfrm>
          <a:off x="477969" y="2362913"/>
          <a:ext cx="875085" cy="8750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8C929-C026-46B2-80DF-064C274F2A72}">
      <dsp:nvSpPr>
        <dsp:cNvPr id="0" name=""/>
        <dsp:cNvSpPr/>
      </dsp:nvSpPr>
      <dsp:spPr>
        <a:xfrm>
          <a:off x="514147" y="3500706"/>
          <a:ext cx="10238458" cy="70006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67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Tổ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NN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nguyên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tắc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trung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dân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n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nước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quuyền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rõ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rang,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kiểm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soát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lẫn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nhau</a:t>
          </a:r>
          <a:r>
            <a:rPr lang="en-US" sz="2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514147" y="3500706"/>
        <a:ext cx="10238458" cy="700068"/>
      </dsp:txXfrm>
    </dsp:sp>
    <dsp:sp modelId="{BB58EB84-163A-4C52-896A-9F338B4DA864}">
      <dsp:nvSpPr>
        <dsp:cNvPr id="0" name=""/>
        <dsp:cNvSpPr/>
      </dsp:nvSpPr>
      <dsp:spPr>
        <a:xfrm>
          <a:off x="76604" y="3413197"/>
          <a:ext cx="875085" cy="8750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996E5-4947-4BFC-B9CD-460C13ABB1D8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6F4E-B11B-4CAE-99A7-47ACA29E7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DCE5BF4-ED9F-4A60-8AD1-4BA0B797B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3AEC1CDE-FE77-4F83-8C38-64740FED8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4072592-0160-4E9B-8ECB-10494D4E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0C810EE-B46A-4CD1-945E-69969A26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8D87A9D-D704-4489-954F-E8570315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3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6AE6853-84C4-45C5-88D9-FAC8E1C4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FB33012-B53F-4C5B-9DBB-FAE5050A3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C5085A6-C4E8-49FD-8BA1-D05FB255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D4D745B-EAFB-4AC8-A5B1-DE34CEBA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4C319AE-F435-49BF-809C-3ED4E62D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0C9C6605-4CD4-45AF-B0B9-1A68D9647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127C268-646A-46D3-A498-47B547DAD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B9271EC-E1F4-464A-8CA2-6676FD90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5A86301-761E-4EDD-B965-5F52DE04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07D6D9E-C98F-488E-BDDA-54725853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78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6D164-E349-417F-99F9-3A2762D0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F5A0-8891-44F5-B192-8B77F21A1D0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F68B7B-B870-49EA-B6F3-7E1B608D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D660D-D821-4563-8D0F-0AC14229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EBBD-346E-4B7B-B92F-DB6B89F2532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D88EE6-E408-493B-802E-D833E908EC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E4763C2-A4E6-4536-AC51-7466EC5786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3175"/>
            <a:ext cx="12203113" cy="3411538"/>
          </a:xfrm>
          <a:custGeom>
            <a:avLst/>
            <a:gdLst>
              <a:gd name="connsiteX0" fmla="*/ 0 w 12203113"/>
              <a:gd name="connsiteY0" fmla="*/ 0 h 3411538"/>
              <a:gd name="connsiteX1" fmla="*/ 12203113 w 12203113"/>
              <a:gd name="connsiteY1" fmla="*/ 0 h 3411538"/>
              <a:gd name="connsiteX2" fmla="*/ 12203113 w 12203113"/>
              <a:gd name="connsiteY2" fmla="*/ 1928261 h 3411538"/>
              <a:gd name="connsiteX3" fmla="*/ 8144082 w 12203113"/>
              <a:gd name="connsiteY3" fmla="*/ 1928261 h 3411538"/>
              <a:gd name="connsiteX4" fmla="*/ 0 w 12203113"/>
              <a:gd name="connsiteY4" fmla="*/ 3411538 h 341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113" h="3411538">
                <a:moveTo>
                  <a:pt x="0" y="0"/>
                </a:moveTo>
                <a:cubicBezTo>
                  <a:pt x="0" y="0"/>
                  <a:pt x="0" y="0"/>
                  <a:pt x="12203113" y="0"/>
                </a:cubicBezTo>
                <a:cubicBezTo>
                  <a:pt x="12203113" y="0"/>
                  <a:pt x="12203113" y="0"/>
                  <a:pt x="12203113" y="1928261"/>
                </a:cubicBezTo>
                <a:cubicBezTo>
                  <a:pt x="12203113" y="1928261"/>
                  <a:pt x="9511960" y="563646"/>
                  <a:pt x="8144082" y="1928261"/>
                </a:cubicBezTo>
                <a:cubicBezTo>
                  <a:pt x="6776203" y="3292876"/>
                  <a:pt x="0" y="3411538"/>
                  <a:pt x="0" y="34115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7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6D164-E349-417F-99F9-3A2762D0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F5A0-8891-44F5-B192-8B77F21A1D0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F68B7B-B870-49EA-B6F3-7E1B608D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D660D-D821-4563-8D0F-0AC14229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EBBD-346E-4B7B-B92F-DB6B89F2532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D88EE6-E408-493B-802E-D833E908EC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4627543-0769-4C8A-8EEA-9336A35A09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9603" y="0"/>
            <a:ext cx="6635572" cy="6846888"/>
          </a:xfrm>
          <a:custGeom>
            <a:avLst/>
            <a:gdLst>
              <a:gd name="connsiteX0" fmla="*/ 2264338 w 6635572"/>
              <a:gd name="connsiteY0" fmla="*/ 0 h 6846888"/>
              <a:gd name="connsiteX1" fmla="*/ 6635572 w 6635572"/>
              <a:gd name="connsiteY1" fmla="*/ 0 h 6846888"/>
              <a:gd name="connsiteX2" fmla="*/ 6635572 w 6635572"/>
              <a:gd name="connsiteY2" fmla="*/ 6846888 h 6846888"/>
              <a:gd name="connsiteX3" fmla="*/ 1714662 w 6635572"/>
              <a:gd name="connsiteY3" fmla="*/ 6846888 h 6846888"/>
              <a:gd name="connsiteX4" fmla="*/ 39458 w 6635572"/>
              <a:gd name="connsiteY4" fmla="*/ 2632273 h 6846888"/>
              <a:gd name="connsiteX5" fmla="*/ 2264338 w 6635572"/>
              <a:gd name="connsiteY5" fmla="*/ 0 h 684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35572" h="6846888">
                <a:moveTo>
                  <a:pt x="2264338" y="0"/>
                </a:moveTo>
                <a:lnTo>
                  <a:pt x="6635572" y="0"/>
                </a:lnTo>
                <a:cubicBezTo>
                  <a:pt x="6635572" y="0"/>
                  <a:pt x="6635572" y="0"/>
                  <a:pt x="6635572" y="6846888"/>
                </a:cubicBezTo>
                <a:cubicBezTo>
                  <a:pt x="6635572" y="6846888"/>
                  <a:pt x="6635572" y="6846888"/>
                  <a:pt x="1714662" y="6846888"/>
                </a:cubicBezTo>
                <a:cubicBezTo>
                  <a:pt x="1714662" y="6846888"/>
                  <a:pt x="428345" y="3555616"/>
                  <a:pt x="39458" y="2632273"/>
                </a:cubicBezTo>
                <a:cubicBezTo>
                  <a:pt x="-349428" y="1708930"/>
                  <a:pt x="2264338" y="0"/>
                  <a:pt x="22643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1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03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59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98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05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09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1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66073AF-E874-4B70-A701-B1931ED7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01EF1D3-A8D1-4A7A-9DDC-DEED58879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1CF6100-4AEF-4C8D-9896-11D689F3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89CDA61-EAA7-499D-B7F3-8FC90161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C7FF55F-8FD7-4F1A-8CA9-91C3CD3F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3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4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37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17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29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6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4C8EF8A-3C82-4DAD-AC37-38FA80AF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6585FD1-0867-4C30-AE41-3E23721F1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4763E16-8AD9-4F5A-A4BF-7D35CB47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96E4297-5C05-401D-A316-252171DF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D4AC3EF-1ABA-4565-A84F-E379C658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9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24EEF3-24DD-4671-998D-BC951CA8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202F999-FD9E-48C8-99EA-37C351EF4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D1F1B5B-5B53-485E-B49A-A2B3D057F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8BF599D-2DDD-4784-892B-9571765AD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CAF016ED-EC52-440F-8649-670D7DD1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E12BD87-6C35-4D5E-8B88-7C86DE71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9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F23C02-9A1C-4C41-9BB6-00314ADA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4A7BFD2-74BF-47C4-B303-C8D501172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C65C8C8-1D88-4F36-8A7A-EF248290D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0B89A7B5-8579-4009-8D37-6123B6443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CF42DE5E-D46F-41C7-A7FD-286B5D80E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031CAF77-FB21-4D64-8A21-4DA5326F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D590EA7-261E-40BD-B9D6-EBDFCD7F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B600DDA-D676-4097-AE60-B05B6E5A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1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DABBA6-2C17-4D27-84BF-ED346F79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81366D6D-4929-465A-AE29-D929F4B1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C62EC9E-08A7-4BE8-8795-FB82F301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8103EED5-5C25-40E1-8E0D-FD5D82BEC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0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F772F42F-BA59-45F8-95F9-40C33DC4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6A94E6FA-EB7F-43A5-B553-F78BA954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A4452F8-8D4F-4DA4-895E-CC966B98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4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01CA2E-455F-41A4-B174-00FB3019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CF6660B-B326-4E7B-ADF6-9872E9A2F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804CCA23-968E-4456-AB6C-E72C172A9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36F910C-D1DB-4EB8-B346-96C22EFD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FA2A0AAF-986F-4AE4-A18F-6FDF7A9D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89CB159-28D6-48E6-92C7-13F54017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0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FE3658-E57B-44DB-AAF2-EC7FB46C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FC2A934-B380-49F3-BB02-62C060F7E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7EA1859-81EC-42FC-909C-7AFE4BEDA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AFCEFA1-2B77-430B-AD12-0CA0A11B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04FD4B0-E5ED-4F7B-B60B-6898E1A0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49769DD3-40AA-45BC-AF18-69C2AE29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80C738F3-2242-43D8-85EC-DADBAA54B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A99E789-F5AC-4FEF-AE58-E27F6B78F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7AB4064-BBE3-49A6-A41A-584EFEF19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4A01F-3D4E-4172-9D51-AC1D970AF67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75F12FB-4E26-4FBB-B420-25D32E26A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B956BD6-5201-4D2A-A447-8F0DAB50E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5705-C0DB-4AB3-B81D-9B21F0EE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9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Xem ảnh nguồn">
            <a:extLst>
              <a:ext uri="{FF2B5EF4-FFF2-40B4-BE49-F238E27FC236}">
                <a16:creationId xmlns:a16="http://schemas.microsoft.com/office/drawing/2014/main" id="{64CF2FBE-9EBD-4908-9F3B-9D56E0E0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3027"/>
            <a:ext cx="12192000" cy="39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53AD7C3-D3A8-4F90-BC6A-2DB66699D20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203113" cy="2487827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5F16BAE6-00F7-447D-B681-33B1735A5782}"/>
              </a:ext>
            </a:extLst>
          </p:cNvPr>
          <p:cNvSpPr/>
          <p:nvPr/>
        </p:nvSpPr>
        <p:spPr>
          <a:xfrm>
            <a:off x="365054" y="347704"/>
            <a:ext cx="11461892" cy="2585323"/>
          </a:xfrm>
          <a:prstGeom prst="rect">
            <a:avLst/>
          </a:prstGeom>
        </p:spPr>
        <p:txBody>
          <a:bodyPr wrap="square">
            <a:sp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CHÀO MỪNG THẦY VÀ CÁC BẠN </a:t>
            </a:r>
          </a:p>
          <a:p>
            <a:pPr algn="ct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ĐẾN VỚI BÀI THUYẾT TRÌNH </a:t>
            </a:r>
          </a:p>
          <a:p>
            <a:pPr algn="ct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 NHÓM </a:t>
            </a:r>
          </a:p>
        </p:txBody>
      </p:sp>
    </p:spTree>
    <p:extLst>
      <p:ext uri="{BB962C8B-B14F-4D97-AF65-F5344CB8AC3E}">
        <p14:creationId xmlns:p14="http://schemas.microsoft.com/office/powerpoint/2010/main" val="164029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1;p29">
            <a:extLst>
              <a:ext uri="{FF2B5EF4-FFF2-40B4-BE49-F238E27FC236}">
                <a16:creationId xmlns:a16="http://schemas.microsoft.com/office/drawing/2014/main" id="{987F0422-C48A-465C-9BFB-FA9659BCF059}"/>
              </a:ext>
            </a:extLst>
          </p:cNvPr>
          <p:cNvSpPr/>
          <p:nvPr/>
        </p:nvSpPr>
        <p:spPr>
          <a:xfrm flipV="1">
            <a:off x="0" y="619"/>
            <a:ext cx="12525955" cy="5336694"/>
          </a:xfrm>
          <a:custGeom>
            <a:avLst/>
            <a:gdLst/>
            <a:ahLst/>
            <a:cxnLst/>
            <a:rect l="l" t="t" r="r" b="b"/>
            <a:pathLst>
              <a:path w="95980" h="22392" extrusionOk="0">
                <a:moveTo>
                  <a:pt x="53060" y="1"/>
                </a:moveTo>
                <a:cubicBezTo>
                  <a:pt x="49554" y="1"/>
                  <a:pt x="49455" y="4370"/>
                  <a:pt x="45849" y="5722"/>
                </a:cubicBezTo>
                <a:cubicBezTo>
                  <a:pt x="44948" y="6060"/>
                  <a:pt x="44113" y="6188"/>
                  <a:pt x="43328" y="6188"/>
                </a:cubicBezTo>
                <a:cubicBezTo>
                  <a:pt x="40848" y="6188"/>
                  <a:pt x="38863" y="4910"/>
                  <a:pt x="36858" y="4910"/>
                </a:cubicBezTo>
                <a:cubicBezTo>
                  <a:pt x="36806" y="4910"/>
                  <a:pt x="36754" y="4911"/>
                  <a:pt x="36702" y="4912"/>
                </a:cubicBezTo>
                <a:cubicBezTo>
                  <a:pt x="34013" y="4999"/>
                  <a:pt x="34503" y="6648"/>
                  <a:pt x="31956" y="7803"/>
                </a:cubicBezTo>
                <a:cubicBezTo>
                  <a:pt x="29410" y="8962"/>
                  <a:pt x="28947" y="8384"/>
                  <a:pt x="24083" y="8847"/>
                </a:cubicBezTo>
                <a:cubicBezTo>
                  <a:pt x="19219" y="9309"/>
                  <a:pt x="18064" y="14289"/>
                  <a:pt x="16324" y="15676"/>
                </a:cubicBezTo>
                <a:cubicBezTo>
                  <a:pt x="15887" y="16027"/>
                  <a:pt x="15413" y="16150"/>
                  <a:pt x="14891" y="16150"/>
                </a:cubicBezTo>
                <a:cubicBezTo>
                  <a:pt x="13681" y="16150"/>
                  <a:pt x="12214" y="15491"/>
                  <a:pt x="10351" y="15491"/>
                </a:cubicBezTo>
                <a:cubicBezTo>
                  <a:pt x="9828" y="15491"/>
                  <a:pt x="9273" y="15543"/>
                  <a:pt x="8684" y="15676"/>
                </a:cubicBezTo>
                <a:cubicBezTo>
                  <a:pt x="5098" y="16487"/>
                  <a:pt x="0" y="22391"/>
                  <a:pt x="0" y="22391"/>
                </a:cubicBezTo>
                <a:lnTo>
                  <a:pt x="95980" y="22391"/>
                </a:lnTo>
                <a:cubicBezTo>
                  <a:pt x="95980" y="22391"/>
                  <a:pt x="93663" y="17761"/>
                  <a:pt x="90653" y="16258"/>
                </a:cubicBezTo>
                <a:cubicBezTo>
                  <a:pt x="90001" y="15931"/>
                  <a:pt x="89414" y="15817"/>
                  <a:pt x="88856" y="15817"/>
                </a:cubicBezTo>
                <a:cubicBezTo>
                  <a:pt x="87555" y="15817"/>
                  <a:pt x="86416" y="16440"/>
                  <a:pt x="84990" y="16440"/>
                </a:cubicBezTo>
                <a:cubicBezTo>
                  <a:pt x="84210" y="16440"/>
                  <a:pt x="83344" y="16254"/>
                  <a:pt x="82318" y="15676"/>
                </a:cubicBezTo>
                <a:cubicBezTo>
                  <a:pt x="78612" y="13592"/>
                  <a:pt x="79423" y="8732"/>
                  <a:pt x="75254" y="5838"/>
                </a:cubicBezTo>
                <a:cubicBezTo>
                  <a:pt x="73954" y="4934"/>
                  <a:pt x="72630" y="4628"/>
                  <a:pt x="71309" y="4628"/>
                </a:cubicBezTo>
                <a:cubicBezTo>
                  <a:pt x="68547" y="4628"/>
                  <a:pt x="65795" y="5964"/>
                  <a:pt x="63276" y="5964"/>
                </a:cubicBezTo>
                <a:cubicBezTo>
                  <a:pt x="63140" y="5964"/>
                  <a:pt x="63004" y="5960"/>
                  <a:pt x="62869" y="5952"/>
                </a:cubicBezTo>
                <a:cubicBezTo>
                  <a:pt x="59049" y="5722"/>
                  <a:pt x="57891" y="625"/>
                  <a:pt x="53722" y="48"/>
                </a:cubicBezTo>
                <a:cubicBezTo>
                  <a:pt x="53488" y="16"/>
                  <a:pt x="53268" y="1"/>
                  <a:pt x="53060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098" name="Picture 2" descr="Quy chế dân chủ">
            <a:extLst>
              <a:ext uri="{FF2B5EF4-FFF2-40B4-BE49-F238E27FC236}">
                <a16:creationId xmlns:a16="http://schemas.microsoft.com/office/drawing/2014/main" id="{E67B6575-3865-4DE7-805F-02065345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098" y="160936"/>
            <a:ext cx="3267455" cy="231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843D0869-1816-4153-AD8D-D031C984E2B8}"/>
              </a:ext>
            </a:extLst>
          </p:cNvPr>
          <p:cNvSpPr/>
          <p:nvPr/>
        </p:nvSpPr>
        <p:spPr>
          <a:xfrm>
            <a:off x="1045003" y="828318"/>
            <a:ext cx="83474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Dân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3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BE6EC5CA-A38C-47BA-825E-98E12F505C7D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48F9BAC7-5567-4E61-817D-DBCF3ECDF056}"/>
              </a:ext>
            </a:extLst>
          </p:cNvPr>
          <p:cNvSpPr/>
          <p:nvPr/>
        </p:nvSpPr>
        <p:spPr>
          <a:xfrm>
            <a:off x="655926" y="181987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22" name="Google Shape;968;p97">
            <a:extLst>
              <a:ext uri="{FF2B5EF4-FFF2-40B4-BE49-F238E27FC236}">
                <a16:creationId xmlns:a16="http://schemas.microsoft.com/office/drawing/2014/main" id="{8664AE88-01F2-4452-83B3-D2429325DEE3}"/>
              </a:ext>
            </a:extLst>
          </p:cNvPr>
          <p:cNvSpPr txBox="1"/>
          <p:nvPr/>
        </p:nvSpPr>
        <p:spPr>
          <a:xfrm>
            <a:off x="6679857" y="2700904"/>
            <a:ext cx="2294400" cy="40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Dân chủ tư sản</a:t>
            </a:r>
            <a:endParaRPr sz="1900" b="1" dirty="0">
              <a:solidFill>
                <a:schemeClr val="dk1"/>
              </a:solidFill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23" name="Google Shape;969;p97">
            <a:extLst>
              <a:ext uri="{FF2B5EF4-FFF2-40B4-BE49-F238E27FC236}">
                <a16:creationId xmlns:a16="http://schemas.microsoft.com/office/drawing/2014/main" id="{82A8BB41-29AA-4B8F-89D2-C07DDF34C51F}"/>
              </a:ext>
            </a:extLst>
          </p:cNvPr>
          <p:cNvSpPr txBox="1"/>
          <p:nvPr/>
        </p:nvSpPr>
        <p:spPr>
          <a:xfrm>
            <a:off x="4715902" y="2701578"/>
            <a:ext cx="1863794" cy="40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Dân chủ chủ nô</a:t>
            </a:r>
            <a:endParaRPr sz="1900" b="1" dirty="0">
              <a:solidFill>
                <a:schemeClr val="dk1"/>
              </a:solidFill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24" name="Google Shape;970;p97">
            <a:extLst>
              <a:ext uri="{FF2B5EF4-FFF2-40B4-BE49-F238E27FC236}">
                <a16:creationId xmlns:a16="http://schemas.microsoft.com/office/drawing/2014/main" id="{2E84C7DC-3059-49DB-9908-BDEB917B470E}"/>
              </a:ext>
            </a:extLst>
          </p:cNvPr>
          <p:cNvSpPr txBox="1"/>
          <p:nvPr/>
        </p:nvSpPr>
        <p:spPr>
          <a:xfrm>
            <a:off x="9074418" y="2701578"/>
            <a:ext cx="2907442" cy="40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Dân chủ xã hội chủ nghĩa</a:t>
            </a:r>
            <a:endParaRPr sz="1900" b="1" dirty="0">
              <a:solidFill>
                <a:schemeClr val="dk1"/>
              </a:solidFill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26" name="Google Shape;975;p97">
            <a:extLst>
              <a:ext uri="{FF2B5EF4-FFF2-40B4-BE49-F238E27FC236}">
                <a16:creationId xmlns:a16="http://schemas.microsoft.com/office/drawing/2014/main" id="{35A3B718-4B9B-4E14-A7DA-F5BA8CF1D931}"/>
              </a:ext>
            </a:extLst>
          </p:cNvPr>
          <p:cNvSpPr txBox="1"/>
          <p:nvPr/>
        </p:nvSpPr>
        <p:spPr>
          <a:xfrm>
            <a:off x="6322423" y="4751019"/>
            <a:ext cx="3527247" cy="8632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Nền dân chủ (gắn với nhà nước)</a:t>
            </a:r>
            <a:endParaRPr sz="1900" b="1" dirty="0">
              <a:solidFill>
                <a:schemeClr val="dk1"/>
              </a:solidFill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cxnSp>
        <p:nvCxnSpPr>
          <p:cNvPr id="27" name="Google Shape;985;p97">
            <a:extLst>
              <a:ext uri="{FF2B5EF4-FFF2-40B4-BE49-F238E27FC236}">
                <a16:creationId xmlns:a16="http://schemas.microsoft.com/office/drawing/2014/main" id="{F38EFBF4-AB01-4A7C-BC6F-F73497A8DC32}"/>
              </a:ext>
            </a:extLst>
          </p:cNvPr>
          <p:cNvCxnSpPr>
            <a:cxnSpLocks/>
            <a:stCxn id="26" idx="3"/>
            <a:endCxn id="24" idx="2"/>
          </p:cNvCxnSpPr>
          <p:nvPr/>
        </p:nvCxnSpPr>
        <p:spPr>
          <a:xfrm flipV="1">
            <a:off x="9849670" y="3102078"/>
            <a:ext cx="678469" cy="208058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8" name="Google Shape;986;p97">
            <a:extLst>
              <a:ext uri="{FF2B5EF4-FFF2-40B4-BE49-F238E27FC236}">
                <a16:creationId xmlns:a16="http://schemas.microsoft.com/office/drawing/2014/main" id="{8730E791-ECF2-4D76-81DA-AEDFD040A6FA}"/>
              </a:ext>
            </a:extLst>
          </p:cNvPr>
          <p:cNvCxnSpPr>
            <a:cxnSpLocks/>
            <a:stCxn id="26" idx="1"/>
            <a:endCxn id="23" idx="2"/>
          </p:cNvCxnSpPr>
          <p:nvPr/>
        </p:nvCxnSpPr>
        <p:spPr>
          <a:xfrm rot="10800000">
            <a:off x="5647799" y="3102078"/>
            <a:ext cx="674624" cy="208058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5" name="Google Shape;986;p97">
            <a:extLst>
              <a:ext uri="{FF2B5EF4-FFF2-40B4-BE49-F238E27FC236}">
                <a16:creationId xmlns:a16="http://schemas.microsoft.com/office/drawing/2014/main" id="{EF2DF561-298E-4A6A-B450-0CC573AC123C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rot="16200000" flipV="1">
            <a:off x="7131745" y="3796717"/>
            <a:ext cx="1649615" cy="2589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6" name="Google Shape;969;p97">
            <a:extLst>
              <a:ext uri="{FF2B5EF4-FFF2-40B4-BE49-F238E27FC236}">
                <a16:creationId xmlns:a16="http://schemas.microsoft.com/office/drawing/2014/main" id="{26CAB988-74C1-4789-8FE7-29ED27680D14}"/>
              </a:ext>
            </a:extLst>
          </p:cNvPr>
          <p:cNvSpPr txBox="1"/>
          <p:nvPr/>
        </p:nvSpPr>
        <p:spPr>
          <a:xfrm>
            <a:off x="1058105" y="2727763"/>
            <a:ext cx="2467128" cy="40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Dân chủ nguyên thủy</a:t>
            </a:r>
            <a:endParaRPr sz="1900" b="1" dirty="0">
              <a:solidFill>
                <a:schemeClr val="dk1"/>
              </a:solidFill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57" name="Google Shape;975;p97">
            <a:extLst>
              <a:ext uri="{FF2B5EF4-FFF2-40B4-BE49-F238E27FC236}">
                <a16:creationId xmlns:a16="http://schemas.microsoft.com/office/drawing/2014/main" id="{B77B4C91-7EEF-43DA-935D-1894047714BC}"/>
              </a:ext>
            </a:extLst>
          </p:cNvPr>
          <p:cNvSpPr txBox="1"/>
          <p:nvPr/>
        </p:nvSpPr>
        <p:spPr>
          <a:xfrm>
            <a:off x="1045003" y="4751019"/>
            <a:ext cx="2308530" cy="8632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Giá trị dân chủ</a:t>
            </a:r>
            <a:endParaRPr sz="1900" b="1" dirty="0">
              <a:solidFill>
                <a:schemeClr val="dk1"/>
              </a:solidFill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cxnSp>
        <p:nvCxnSpPr>
          <p:cNvPr id="58" name="Google Shape;986;p97">
            <a:extLst>
              <a:ext uri="{FF2B5EF4-FFF2-40B4-BE49-F238E27FC236}">
                <a16:creationId xmlns:a16="http://schemas.microsoft.com/office/drawing/2014/main" id="{11D8A8AD-FFF3-4EA4-9FA5-7AAAEF615BF0}"/>
              </a:ext>
            </a:extLst>
          </p:cNvPr>
          <p:cNvCxnSpPr>
            <a:cxnSpLocks/>
            <a:stCxn id="57" idx="0"/>
            <a:endCxn id="56" idx="2"/>
          </p:cNvCxnSpPr>
          <p:nvPr/>
        </p:nvCxnSpPr>
        <p:spPr>
          <a:xfrm rot="5400000" flipH="1" flipV="1">
            <a:off x="1434090" y="3893441"/>
            <a:ext cx="1622756" cy="924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829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>
            <a:extLst>
              <a:ext uri="{FF2B5EF4-FFF2-40B4-BE49-F238E27FC236}">
                <a16:creationId xmlns:a16="http://schemas.microsoft.com/office/drawing/2014/main" id="{00C8ECD4-84E5-43C3-A914-0696E9A66B6D}"/>
              </a:ext>
            </a:extLst>
          </p:cNvPr>
          <p:cNvSpPr>
            <a:spLocks/>
          </p:cNvSpPr>
          <p:nvPr/>
        </p:nvSpPr>
        <p:spPr bwMode="auto">
          <a:xfrm>
            <a:off x="5226501" y="11112"/>
            <a:ext cx="6993681" cy="6846888"/>
          </a:xfrm>
          <a:custGeom>
            <a:avLst/>
            <a:gdLst>
              <a:gd name="T0" fmla="*/ 1868 w 2000"/>
              <a:gd name="T1" fmla="*/ 0 h 1839"/>
              <a:gd name="T2" fmla="*/ 831 w 2000"/>
              <a:gd name="T3" fmla="*/ 0 h 1839"/>
              <a:gd name="T4" fmla="*/ 699 w 2000"/>
              <a:gd name="T5" fmla="*/ 0 h 1839"/>
              <a:gd name="T6" fmla="*/ 104 w 2000"/>
              <a:gd name="T7" fmla="*/ 707 h 1839"/>
              <a:gd name="T8" fmla="*/ 552 w 2000"/>
              <a:gd name="T9" fmla="*/ 1839 h 1839"/>
              <a:gd name="T10" fmla="*/ 684 w 2000"/>
              <a:gd name="T11" fmla="*/ 1839 h 1839"/>
              <a:gd name="T12" fmla="*/ 1868 w 2000"/>
              <a:gd name="T13" fmla="*/ 1839 h 1839"/>
              <a:gd name="T14" fmla="*/ 2000 w 2000"/>
              <a:gd name="T15" fmla="*/ 1839 h 1839"/>
              <a:gd name="T16" fmla="*/ 2000 w 2000"/>
              <a:gd name="T17" fmla="*/ 0 h 1839"/>
              <a:gd name="T18" fmla="*/ 1868 w 2000"/>
              <a:gd name="T19" fmla="*/ 0 h 1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0" h="1839">
                <a:moveTo>
                  <a:pt x="1868" y="0"/>
                </a:moveTo>
                <a:cubicBezTo>
                  <a:pt x="831" y="0"/>
                  <a:pt x="831" y="0"/>
                  <a:pt x="831" y="0"/>
                </a:cubicBezTo>
                <a:cubicBezTo>
                  <a:pt x="699" y="0"/>
                  <a:pt x="699" y="0"/>
                  <a:pt x="699" y="0"/>
                </a:cubicBezTo>
                <a:cubicBezTo>
                  <a:pt x="699" y="0"/>
                  <a:pt x="0" y="459"/>
                  <a:pt x="104" y="707"/>
                </a:cubicBezTo>
                <a:cubicBezTo>
                  <a:pt x="208" y="955"/>
                  <a:pt x="552" y="1839"/>
                  <a:pt x="552" y="1839"/>
                </a:cubicBezTo>
                <a:cubicBezTo>
                  <a:pt x="684" y="1839"/>
                  <a:pt x="684" y="1839"/>
                  <a:pt x="684" y="1839"/>
                </a:cubicBezTo>
                <a:cubicBezTo>
                  <a:pt x="1868" y="1839"/>
                  <a:pt x="1868" y="1839"/>
                  <a:pt x="1868" y="1839"/>
                </a:cubicBezTo>
                <a:cubicBezTo>
                  <a:pt x="2000" y="1839"/>
                  <a:pt x="2000" y="1839"/>
                  <a:pt x="2000" y="1839"/>
                </a:cubicBezTo>
                <a:cubicBezTo>
                  <a:pt x="2000" y="0"/>
                  <a:pt x="2000" y="0"/>
                  <a:pt x="2000" y="0"/>
                </a:cubicBezTo>
                <a:lnTo>
                  <a:pt x="186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CBB652AD-18E2-4F98-8029-7D325232FBB5}"/>
              </a:ext>
            </a:extLst>
          </p:cNvPr>
          <p:cNvSpPr>
            <a:spLocks noChangeAspect="1" noChangeArrowheads="1" noTextEdit="1"/>
          </p:cNvSpPr>
          <p:nvPr/>
        </p:nvSpPr>
        <p:spPr bwMode="gray">
          <a:xfrm flipH="1">
            <a:off x="6440488" y="3321793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B098112B-E5FE-4C14-8EDE-B1066375F01D}"/>
              </a:ext>
            </a:extLst>
          </p:cNvPr>
          <p:cNvSpPr/>
          <p:nvPr/>
        </p:nvSpPr>
        <p:spPr>
          <a:xfrm>
            <a:off x="1045003" y="828318"/>
            <a:ext cx="83474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3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74E0187E-B24C-4FC7-8408-E5361FD3D5BD}"/>
              </a:ext>
            </a:extLst>
          </p:cNvPr>
          <p:cNvSpPr/>
          <p:nvPr/>
        </p:nvSpPr>
        <p:spPr>
          <a:xfrm>
            <a:off x="655926" y="181987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53" name="Hình chữ nhật 52">
            <a:extLst>
              <a:ext uri="{FF2B5EF4-FFF2-40B4-BE49-F238E27FC236}">
                <a16:creationId xmlns:a16="http://schemas.microsoft.com/office/drawing/2014/main" id="{22CF6FC3-0C9E-4B03-A0A2-7928179A67E4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1" name="Google Shape;1038;p101">
            <a:extLst>
              <a:ext uri="{FF2B5EF4-FFF2-40B4-BE49-F238E27FC236}">
                <a16:creationId xmlns:a16="http://schemas.microsoft.com/office/drawing/2014/main" id="{86B61911-6AFA-442E-A5AA-8B64406071AA}"/>
              </a:ext>
            </a:extLst>
          </p:cNvPr>
          <p:cNvGrpSpPr/>
          <p:nvPr/>
        </p:nvGrpSpPr>
        <p:grpSpPr>
          <a:xfrm>
            <a:off x="3767343" y="2611095"/>
            <a:ext cx="4701213" cy="2697900"/>
            <a:chOff x="2210125" y="1525900"/>
            <a:chExt cx="4701213" cy="2697900"/>
          </a:xfrm>
        </p:grpSpPr>
        <p:sp>
          <p:nvSpPr>
            <p:cNvPr id="73" name="Google Shape;1040;p101">
              <a:extLst>
                <a:ext uri="{FF2B5EF4-FFF2-40B4-BE49-F238E27FC236}">
                  <a16:creationId xmlns:a16="http://schemas.microsoft.com/office/drawing/2014/main" id="{F45ADBDB-8254-4F2C-ACF3-5503C2DDB360}"/>
                </a:ext>
              </a:extLst>
            </p:cNvPr>
            <p:cNvSpPr/>
            <p:nvPr/>
          </p:nvSpPr>
          <p:spPr>
            <a:xfrm>
              <a:off x="2210125" y="1525900"/>
              <a:ext cx="2697900" cy="2697900"/>
            </a:xfrm>
            <a:prstGeom prst="ellipse">
              <a:avLst/>
            </a:prstGeom>
            <a:gradFill>
              <a:gsLst>
                <a:gs pos="0">
                  <a:srgbClr val="1EFFB2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041;p101">
              <a:extLst>
                <a:ext uri="{FF2B5EF4-FFF2-40B4-BE49-F238E27FC236}">
                  <a16:creationId xmlns:a16="http://schemas.microsoft.com/office/drawing/2014/main" id="{41295044-6D08-48DC-AD42-B9D518E975BE}"/>
                </a:ext>
              </a:extLst>
            </p:cNvPr>
            <p:cNvSpPr/>
            <p:nvPr/>
          </p:nvSpPr>
          <p:spPr>
            <a:xfrm>
              <a:off x="4213438" y="1525900"/>
              <a:ext cx="2697900" cy="2697900"/>
            </a:xfrm>
            <a:prstGeom prst="ellipse">
              <a:avLst/>
            </a:prstGeom>
            <a:gradFill>
              <a:gsLst>
                <a:gs pos="0">
                  <a:srgbClr val="1EFFB2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5" name="Google Shape;1042;p101">
              <a:extLst>
                <a:ext uri="{FF2B5EF4-FFF2-40B4-BE49-F238E27FC236}">
                  <a16:creationId xmlns:a16="http://schemas.microsoft.com/office/drawing/2014/main" id="{FA8E07C4-ACD0-466C-9002-CF9DE70CC3BD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3475670" y="2173614"/>
              <a:ext cx="16700" cy="626988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1045;p101">
              <a:extLst>
                <a:ext uri="{FF2B5EF4-FFF2-40B4-BE49-F238E27FC236}">
                  <a16:creationId xmlns:a16="http://schemas.microsoft.com/office/drawing/2014/main" id="{C9F1EFF9-1E42-4C02-8325-538950051C71}"/>
                </a:ext>
              </a:extLst>
            </p:cNvPr>
            <p:cNvCxnSpPr/>
            <p:nvPr/>
          </p:nvCxnSpPr>
          <p:spPr>
            <a:xfrm>
              <a:off x="3488337" y="2983798"/>
              <a:ext cx="0" cy="497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1051;p101">
              <a:extLst>
                <a:ext uri="{FF2B5EF4-FFF2-40B4-BE49-F238E27FC236}">
                  <a16:creationId xmlns:a16="http://schemas.microsoft.com/office/drawing/2014/main" id="{A602C9CD-0F50-46AE-BF9D-31B89FCD4441}"/>
                </a:ext>
              </a:extLst>
            </p:cNvPr>
            <p:cNvCxnSpPr/>
            <p:nvPr/>
          </p:nvCxnSpPr>
          <p:spPr>
            <a:xfrm>
              <a:off x="5589225" y="2231200"/>
              <a:ext cx="0" cy="497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1052;p101">
              <a:extLst>
                <a:ext uri="{FF2B5EF4-FFF2-40B4-BE49-F238E27FC236}">
                  <a16:creationId xmlns:a16="http://schemas.microsoft.com/office/drawing/2014/main" id="{59EEDDB7-F059-4BD1-9CBB-8F5E6F38C1F1}"/>
                </a:ext>
              </a:extLst>
            </p:cNvPr>
            <p:cNvCxnSpPr>
              <a:cxnSpLocks/>
            </p:cNvCxnSpPr>
            <p:nvPr/>
          </p:nvCxnSpPr>
          <p:spPr>
            <a:xfrm>
              <a:off x="5591746" y="2983798"/>
              <a:ext cx="0" cy="497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4" name="Google Shape;1043;p101">
            <a:extLst>
              <a:ext uri="{FF2B5EF4-FFF2-40B4-BE49-F238E27FC236}">
                <a16:creationId xmlns:a16="http://schemas.microsoft.com/office/drawing/2014/main" id="{FDAA4B26-03BC-4871-AE45-F13B7D52CC71}"/>
              </a:ext>
            </a:extLst>
          </p:cNvPr>
          <p:cNvSpPr txBox="1"/>
          <p:nvPr/>
        </p:nvSpPr>
        <p:spPr>
          <a:xfrm>
            <a:off x="4221088" y="2629709"/>
            <a:ext cx="1623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Cách mạng XHCN</a:t>
            </a:r>
            <a:endParaRPr sz="24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89" name="Google Shape;1047;p101">
            <a:extLst>
              <a:ext uri="{FF2B5EF4-FFF2-40B4-BE49-F238E27FC236}">
                <a16:creationId xmlns:a16="http://schemas.microsoft.com/office/drawing/2014/main" id="{6E7198FC-E69B-4D1A-941F-67B6A5D70B3C}"/>
              </a:ext>
            </a:extLst>
          </p:cNvPr>
          <p:cNvSpPr txBox="1"/>
          <p:nvPr/>
        </p:nvSpPr>
        <p:spPr>
          <a:xfrm>
            <a:off x="5988128" y="4797600"/>
            <a:ext cx="2384736" cy="9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Giai cấp công nhân giành chính quyền</a:t>
            </a:r>
            <a:endParaRPr sz="24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90" name="Google Shape;1053;p101">
            <a:extLst>
              <a:ext uri="{FF2B5EF4-FFF2-40B4-BE49-F238E27FC236}">
                <a16:creationId xmlns:a16="http://schemas.microsoft.com/office/drawing/2014/main" id="{EFA9D08E-C8F7-47BD-884D-1EE8BABE2688}"/>
              </a:ext>
            </a:extLst>
          </p:cNvPr>
          <p:cNvSpPr txBox="1"/>
          <p:nvPr/>
        </p:nvSpPr>
        <p:spPr>
          <a:xfrm>
            <a:off x="9138388" y="3513437"/>
            <a:ext cx="1748163" cy="7850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Dân chủ XHCN</a:t>
            </a:r>
            <a:endParaRPr sz="24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cxnSp>
        <p:nvCxnSpPr>
          <p:cNvPr id="109" name="Đường kết nối Mũi tên Thẳng 108">
            <a:extLst>
              <a:ext uri="{FF2B5EF4-FFF2-40B4-BE49-F238E27FC236}">
                <a16:creationId xmlns:a16="http://schemas.microsoft.com/office/drawing/2014/main" id="{2683BDDB-4136-4563-9FA3-D2F8F46B6133}"/>
              </a:ext>
            </a:extLst>
          </p:cNvPr>
          <p:cNvCxnSpPr>
            <a:cxnSpLocks/>
          </p:cNvCxnSpPr>
          <p:nvPr/>
        </p:nvCxnSpPr>
        <p:spPr>
          <a:xfrm>
            <a:off x="3914966" y="3918975"/>
            <a:ext cx="4850872" cy="0"/>
          </a:xfrm>
          <a:prstGeom prst="straightConnector1">
            <a:avLst/>
          </a:prstGeom>
          <a:ln w="2508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oogle Shape;6421;p70">
            <a:extLst>
              <a:ext uri="{FF2B5EF4-FFF2-40B4-BE49-F238E27FC236}">
                <a16:creationId xmlns:a16="http://schemas.microsoft.com/office/drawing/2014/main" id="{58B368D7-5401-43E1-AAC0-EB6E850465D4}"/>
              </a:ext>
            </a:extLst>
          </p:cNvPr>
          <p:cNvGrpSpPr/>
          <p:nvPr/>
        </p:nvGrpSpPr>
        <p:grpSpPr>
          <a:xfrm>
            <a:off x="4573188" y="4771907"/>
            <a:ext cx="1015656" cy="650816"/>
            <a:chOff x="5364750" y="3235150"/>
            <a:chExt cx="277275" cy="294950"/>
          </a:xfrm>
          <a:solidFill>
            <a:schemeClr val="accent6">
              <a:lumMod val="75000"/>
            </a:schemeClr>
          </a:solidFill>
        </p:grpSpPr>
        <p:sp>
          <p:nvSpPr>
            <p:cNvPr id="117" name="Google Shape;6422;p70">
              <a:extLst>
                <a:ext uri="{FF2B5EF4-FFF2-40B4-BE49-F238E27FC236}">
                  <a16:creationId xmlns:a16="http://schemas.microsoft.com/office/drawing/2014/main" id="{67C97B54-6B39-4F74-9329-9C826394254B}"/>
                </a:ext>
              </a:extLst>
            </p:cNvPr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423;p70">
              <a:extLst>
                <a:ext uri="{FF2B5EF4-FFF2-40B4-BE49-F238E27FC236}">
                  <a16:creationId xmlns:a16="http://schemas.microsoft.com/office/drawing/2014/main" id="{0F0D9846-5C7C-43B1-A563-D5917270BFE3}"/>
                </a:ext>
              </a:extLst>
            </p:cNvPr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424;p70">
              <a:extLst>
                <a:ext uri="{FF2B5EF4-FFF2-40B4-BE49-F238E27FC236}">
                  <a16:creationId xmlns:a16="http://schemas.microsoft.com/office/drawing/2014/main" id="{C404B93B-4A9C-4527-B11F-8C1E4C0CA765}"/>
                </a:ext>
              </a:extLst>
            </p:cNvPr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425;p70">
              <a:extLst>
                <a:ext uri="{FF2B5EF4-FFF2-40B4-BE49-F238E27FC236}">
                  <a16:creationId xmlns:a16="http://schemas.microsoft.com/office/drawing/2014/main" id="{2BD8528D-B241-4EF9-9D94-03606AC5AFD4}"/>
                </a:ext>
              </a:extLst>
            </p:cNvPr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426;p70">
              <a:extLst>
                <a:ext uri="{FF2B5EF4-FFF2-40B4-BE49-F238E27FC236}">
                  <a16:creationId xmlns:a16="http://schemas.microsoft.com/office/drawing/2014/main" id="{24EFD227-C66A-46F8-B8AB-522A733F9EDA}"/>
                </a:ext>
              </a:extLst>
            </p:cNvPr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427;p70">
              <a:extLst>
                <a:ext uri="{FF2B5EF4-FFF2-40B4-BE49-F238E27FC236}">
                  <a16:creationId xmlns:a16="http://schemas.microsoft.com/office/drawing/2014/main" id="{4000B8BD-EB8F-48D2-84D7-6D498304189A}"/>
                </a:ext>
              </a:extLst>
            </p:cNvPr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428;p70">
              <a:extLst>
                <a:ext uri="{FF2B5EF4-FFF2-40B4-BE49-F238E27FC236}">
                  <a16:creationId xmlns:a16="http://schemas.microsoft.com/office/drawing/2014/main" id="{3310D985-B2C0-453C-837B-6F2825DEAE39}"/>
                </a:ext>
              </a:extLst>
            </p:cNvPr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429;p70">
              <a:extLst>
                <a:ext uri="{FF2B5EF4-FFF2-40B4-BE49-F238E27FC236}">
                  <a16:creationId xmlns:a16="http://schemas.microsoft.com/office/drawing/2014/main" id="{FA686B1C-3850-4D29-BF75-C81789258DFC}"/>
                </a:ext>
              </a:extLst>
            </p:cNvPr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6344;p70">
            <a:extLst>
              <a:ext uri="{FF2B5EF4-FFF2-40B4-BE49-F238E27FC236}">
                <a16:creationId xmlns:a16="http://schemas.microsoft.com/office/drawing/2014/main" id="{F6C7E2F5-A413-4886-8B6B-16B97B26D4CF}"/>
              </a:ext>
            </a:extLst>
          </p:cNvPr>
          <p:cNvSpPr/>
          <p:nvPr/>
        </p:nvSpPr>
        <p:spPr>
          <a:xfrm>
            <a:off x="6732592" y="2579893"/>
            <a:ext cx="860999" cy="615864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055;p101">
            <a:extLst>
              <a:ext uri="{FF2B5EF4-FFF2-40B4-BE49-F238E27FC236}">
                <a16:creationId xmlns:a16="http://schemas.microsoft.com/office/drawing/2014/main" id="{11E2F864-0647-4F67-856D-F134EFD335F3}"/>
              </a:ext>
            </a:extLst>
          </p:cNvPr>
          <p:cNvSpPr txBox="1"/>
          <p:nvPr/>
        </p:nvSpPr>
        <p:spPr>
          <a:xfrm>
            <a:off x="1339807" y="3408399"/>
            <a:ext cx="2398246" cy="11032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Mâu</a:t>
            </a:r>
            <a:r>
              <a:rPr lang="en-US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thuẫn</a:t>
            </a:r>
            <a:r>
              <a:rPr lang="en-US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trong</a:t>
            </a:r>
            <a:r>
              <a:rPr lang="en-US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CNTB </a:t>
            </a:r>
            <a:r>
              <a:rPr lang="en-US" sz="2400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và</a:t>
            </a:r>
            <a:r>
              <a:rPr lang="en-US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DCTS</a:t>
            </a:r>
            <a:endParaRPr sz="24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3076" name="Picture 4" descr="Sự khác nhau giữa Chủ nghĩa Xã hội và Chủ nghĩa Cộng sản - BOOKHUNTER - Đọc  để nhận thức một thế giới đa chiều">
            <a:extLst>
              <a:ext uri="{FF2B5EF4-FFF2-40B4-BE49-F238E27FC236}">
                <a16:creationId xmlns:a16="http://schemas.microsoft.com/office/drawing/2014/main" id="{DADC50DD-F3BD-41CC-AD19-B49A16990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49" y="4498345"/>
            <a:ext cx="2725203" cy="18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ận dụng lý luận về sở hữu của chủ nghĩa Mác – Lênin vào thực tiễn Việt Nam  | Tạp chí Quản lý nhà nước">
            <a:extLst>
              <a:ext uri="{FF2B5EF4-FFF2-40B4-BE49-F238E27FC236}">
                <a16:creationId xmlns:a16="http://schemas.microsoft.com/office/drawing/2014/main" id="{F7470DD9-9546-48E0-9D89-9BC12637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646" y="4406918"/>
            <a:ext cx="3033894" cy="18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: Rounded Corners 8">
            <a:extLst>
              <a:ext uri="{FF2B5EF4-FFF2-40B4-BE49-F238E27FC236}">
                <a16:creationId xmlns:a16="http://schemas.microsoft.com/office/drawing/2014/main" id="{09906D71-A7CE-4544-B6E8-3AF8FF150F26}"/>
              </a:ext>
            </a:extLst>
          </p:cNvPr>
          <p:cNvSpPr/>
          <p:nvPr/>
        </p:nvSpPr>
        <p:spPr>
          <a:xfrm>
            <a:off x="3976260" y="1914734"/>
            <a:ext cx="4239479" cy="5463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19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3" grpId="0"/>
      <p:bldP spid="84" grpId="0"/>
      <p:bldP spid="89" grpId="0"/>
      <p:bldP spid="90" grpId="0" animBg="1"/>
      <p:bldP spid="125" grpId="0" animBg="1"/>
      <p:bldP spid="88" grpId="0" animBg="1"/>
      <p:bldP spid="1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E5702748-DE1B-41A6-A47B-7503D42DC25B}"/>
              </a:ext>
            </a:extLst>
          </p:cNvPr>
          <p:cNvSpPr>
            <a:spLocks/>
          </p:cNvSpPr>
          <p:nvPr/>
        </p:nvSpPr>
        <p:spPr bwMode="auto">
          <a:xfrm rot="5400000" flipV="1">
            <a:off x="767890" y="-782297"/>
            <a:ext cx="6858000" cy="8393780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88969E08-25E3-4EF2-841E-7537285190C7}"/>
              </a:ext>
            </a:extLst>
          </p:cNvPr>
          <p:cNvSpPr/>
          <p:nvPr/>
        </p:nvSpPr>
        <p:spPr>
          <a:xfrm>
            <a:off x="1045003" y="828318"/>
            <a:ext cx="83474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3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AFC5918-5EA4-405B-82E9-C1EF78E59AD7}"/>
              </a:ext>
            </a:extLst>
          </p:cNvPr>
          <p:cNvSpPr/>
          <p:nvPr/>
        </p:nvSpPr>
        <p:spPr>
          <a:xfrm>
            <a:off x="655926" y="181987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A9A194E0-2C6C-455A-B3EA-64A1BA49503C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8">
            <a:extLst>
              <a:ext uri="{FF2B5EF4-FFF2-40B4-BE49-F238E27FC236}">
                <a16:creationId xmlns:a16="http://schemas.microsoft.com/office/drawing/2014/main" id="{A3F571DB-9CFB-4996-9140-FE049AC29734}"/>
              </a:ext>
            </a:extLst>
          </p:cNvPr>
          <p:cNvSpPr/>
          <p:nvPr/>
        </p:nvSpPr>
        <p:spPr>
          <a:xfrm>
            <a:off x="3635225" y="1896905"/>
            <a:ext cx="4758555" cy="5463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Sơ đồ 1">
            <a:extLst>
              <a:ext uri="{FF2B5EF4-FFF2-40B4-BE49-F238E27FC236}">
                <a16:creationId xmlns:a16="http://schemas.microsoft.com/office/drawing/2014/main" id="{2BCF4F98-781E-465E-9E88-A901913E25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4161203"/>
              </p:ext>
            </p:extLst>
          </p:nvPr>
        </p:nvGraphicFramePr>
        <p:xfrm>
          <a:off x="1718424" y="2443249"/>
          <a:ext cx="9329533" cy="2592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Hộp chú thích: Mũi tên Phải 3">
            <a:extLst>
              <a:ext uri="{FF2B5EF4-FFF2-40B4-BE49-F238E27FC236}">
                <a16:creationId xmlns:a16="http://schemas.microsoft.com/office/drawing/2014/main" id="{88081FF3-F69F-467E-B9FE-8D616BBEB501}"/>
              </a:ext>
            </a:extLst>
          </p:cNvPr>
          <p:cNvSpPr/>
          <p:nvPr/>
        </p:nvSpPr>
        <p:spPr>
          <a:xfrm>
            <a:off x="532622" y="5515093"/>
            <a:ext cx="826718" cy="61843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46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BD68D171-192C-41E0-A1E7-3B79EFF2378E}"/>
              </a:ext>
            </a:extLst>
          </p:cNvPr>
          <p:cNvSpPr txBox="1"/>
          <p:nvPr/>
        </p:nvSpPr>
        <p:spPr>
          <a:xfrm>
            <a:off x="1513456" y="5106353"/>
            <a:ext cx="10145922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Dân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chủ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XHCN: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là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nền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dân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chủ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cao hơn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về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chất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so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với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nền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dân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chủ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tư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sản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là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nền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dân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chủ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mà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ở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đó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mọi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quyền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lực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thuộc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về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nhân dân, dân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là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chủ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và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dân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làm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chủ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; dân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chủ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và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pháp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luật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nằm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trong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sự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thống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nhất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biện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chứng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;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được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thực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hiện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bằng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nhà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nước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pháp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quyền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XHCN,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đặt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dưới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sự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lãnh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đạo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của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Đảng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Cộng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Sản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6676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6C5F4F1B-923B-443E-B611-0EE5DA7DBF9D}"/>
              </a:ext>
            </a:extLst>
          </p:cNvPr>
          <p:cNvSpPr>
            <a:spLocks/>
          </p:cNvSpPr>
          <p:nvPr/>
        </p:nvSpPr>
        <p:spPr bwMode="auto">
          <a:xfrm>
            <a:off x="-14592" y="-29356"/>
            <a:ext cx="12181191" cy="1947046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5AD451CD-400E-42E3-9067-8A852DFCA3CA}"/>
              </a:ext>
            </a:extLst>
          </p:cNvPr>
          <p:cNvSpPr/>
          <p:nvPr/>
        </p:nvSpPr>
        <p:spPr>
          <a:xfrm>
            <a:off x="1045003" y="828318"/>
            <a:ext cx="83474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3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E47CA52A-D97C-4603-B25A-AF2F40C119C8}"/>
              </a:ext>
            </a:extLst>
          </p:cNvPr>
          <p:cNvSpPr/>
          <p:nvPr/>
        </p:nvSpPr>
        <p:spPr>
          <a:xfrm>
            <a:off x="655926" y="181987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4AB4A721-E868-496E-ABEE-6F3C4552DE87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Sơ đồ 3">
            <a:extLst>
              <a:ext uri="{FF2B5EF4-FFF2-40B4-BE49-F238E27FC236}">
                <a16:creationId xmlns:a16="http://schemas.microsoft.com/office/drawing/2014/main" id="{5B7A8979-DAFF-47D7-8F03-1CA0881C5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965683"/>
              </p:ext>
            </p:extLst>
          </p:nvPr>
        </p:nvGraphicFramePr>
        <p:xfrm>
          <a:off x="1204857" y="2200581"/>
          <a:ext cx="8690705" cy="3937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381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6C5F4F1B-923B-443E-B611-0EE5DA7DBF9D}"/>
              </a:ext>
            </a:extLst>
          </p:cNvPr>
          <p:cNvSpPr>
            <a:spLocks/>
          </p:cNvSpPr>
          <p:nvPr/>
        </p:nvSpPr>
        <p:spPr bwMode="auto">
          <a:xfrm>
            <a:off x="-14592" y="-29356"/>
            <a:ext cx="12181191" cy="1947046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9D5329FF-94A8-4D4C-AE67-3B8F218AA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141313"/>
              </p:ext>
            </p:extLst>
          </p:nvPr>
        </p:nvGraphicFramePr>
        <p:xfrm>
          <a:off x="610198" y="2775364"/>
          <a:ext cx="10931610" cy="3060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Nhóm 7">
            <a:extLst>
              <a:ext uri="{FF2B5EF4-FFF2-40B4-BE49-F238E27FC236}">
                <a16:creationId xmlns:a16="http://schemas.microsoft.com/office/drawing/2014/main" id="{75E24A9A-D398-4150-8FF6-D6BF9867593D}"/>
              </a:ext>
            </a:extLst>
          </p:cNvPr>
          <p:cNvGrpSpPr/>
          <p:nvPr/>
        </p:nvGrpSpPr>
        <p:grpSpPr>
          <a:xfrm>
            <a:off x="3651959" y="1820226"/>
            <a:ext cx="4216748" cy="885600"/>
            <a:chOff x="413742" y="8675"/>
            <a:chExt cx="8274832" cy="885600"/>
          </a:xfrm>
          <a:solidFill>
            <a:schemeClr val="accent2"/>
          </a:solidFill>
          <a:scene3d>
            <a:camera prst="orthographicFront"/>
            <a:lightRig rig="flat" dir="t"/>
          </a:scene3d>
        </p:grpSpPr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0C6396BD-70B2-43AB-9392-A5FD62A0DDD4}"/>
                </a:ext>
              </a:extLst>
            </p:cNvPr>
            <p:cNvSpPr/>
            <p:nvPr/>
          </p:nvSpPr>
          <p:spPr>
            <a:xfrm>
              <a:off x="413742" y="8675"/>
              <a:ext cx="8274832" cy="885600"/>
            </a:xfrm>
            <a:prstGeom prst="roundRec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2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" name="Hình chữ nhật: Góc Tròn 4">
              <a:extLst>
                <a:ext uri="{FF2B5EF4-FFF2-40B4-BE49-F238E27FC236}">
                  <a16:creationId xmlns:a16="http://schemas.microsoft.com/office/drawing/2014/main" id="{E998C648-0EED-48A1-AB04-BD9F014175AE}"/>
                </a:ext>
              </a:extLst>
            </p:cNvPr>
            <p:cNvSpPr txBox="1"/>
            <p:nvPr/>
          </p:nvSpPr>
          <p:spPr>
            <a:xfrm>
              <a:off x="456973" y="51906"/>
              <a:ext cx="8188370" cy="79913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29942" tIns="0" rIns="229942" bIns="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</a:t>
              </a:r>
              <a:r>
                <a:rPr lang="en-US" sz="3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3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lang="en-US" sz="3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endParaRPr lang="en-US" sz="3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02CB8E09-4FB8-47E3-829F-E2D57CC0B135}"/>
              </a:ext>
            </a:extLst>
          </p:cNvPr>
          <p:cNvSpPr/>
          <p:nvPr/>
        </p:nvSpPr>
        <p:spPr>
          <a:xfrm>
            <a:off x="1045003" y="828318"/>
            <a:ext cx="83474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3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AA0A69E3-2B7A-45DD-B026-062E56FAECB4}"/>
              </a:ext>
            </a:extLst>
          </p:cNvPr>
          <p:cNvSpPr/>
          <p:nvPr/>
        </p:nvSpPr>
        <p:spPr>
          <a:xfrm>
            <a:off x="655926" y="181987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0FA90B96-A0A3-4E86-9140-CF4C3A269C6C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ũi tên: Phải 15">
            <a:extLst>
              <a:ext uri="{FF2B5EF4-FFF2-40B4-BE49-F238E27FC236}">
                <a16:creationId xmlns:a16="http://schemas.microsoft.com/office/drawing/2014/main" id="{E7C59460-CBC7-475A-80A4-E9D845CB8CC6}"/>
              </a:ext>
            </a:extLst>
          </p:cNvPr>
          <p:cNvSpPr/>
          <p:nvPr/>
        </p:nvSpPr>
        <p:spPr>
          <a:xfrm>
            <a:off x="350729" y="5905541"/>
            <a:ext cx="1033351" cy="908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DB4DF22-5982-4E01-949B-0B13557D3845}"/>
              </a:ext>
            </a:extLst>
          </p:cNvPr>
          <p:cNvSpPr txBox="1"/>
          <p:nvPr/>
        </p:nvSpPr>
        <p:spPr>
          <a:xfrm>
            <a:off x="1746502" y="5905541"/>
            <a:ext cx="8825465" cy="830997"/>
          </a:xfrm>
          <a:prstGeom prst="rect">
            <a:avLst/>
          </a:prstGeom>
          <a:gradFill>
            <a:gsLst>
              <a:gs pos="23000">
                <a:schemeClr val="accent2">
                  <a:lumMod val="110000"/>
                  <a:satMod val="105000"/>
                  <a:tint val="67000"/>
                </a:schemeClr>
              </a:gs>
              <a:gs pos="81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  <a:lin ang="6600000" scaled="0"/>
          </a:gradFill>
          <a:ln w="38100">
            <a:solidFill>
              <a:schemeClr val="accent2"/>
            </a:solidFill>
          </a:ln>
          <a:effectLst>
            <a:softEdge rad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ừa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có bản chất giai cấp công nhân, vừa có tính nhân dân rộng rãi, tính dân tộc sâu sắc. </a:t>
            </a:r>
          </a:p>
        </p:txBody>
      </p:sp>
    </p:spTree>
    <p:extLst>
      <p:ext uri="{BB962C8B-B14F-4D97-AF65-F5344CB8AC3E}">
        <p14:creationId xmlns:p14="http://schemas.microsoft.com/office/powerpoint/2010/main" val="883487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7">
            <a:extLst>
              <a:ext uri="{FF2B5EF4-FFF2-40B4-BE49-F238E27FC236}">
                <a16:creationId xmlns:a16="http://schemas.microsoft.com/office/drawing/2014/main" id="{75E24A9A-D398-4150-8FF6-D6BF9867593D}"/>
              </a:ext>
            </a:extLst>
          </p:cNvPr>
          <p:cNvGrpSpPr/>
          <p:nvPr/>
        </p:nvGrpSpPr>
        <p:grpSpPr>
          <a:xfrm>
            <a:off x="3651959" y="1820226"/>
            <a:ext cx="4216748" cy="885600"/>
            <a:chOff x="413742" y="8675"/>
            <a:chExt cx="8274832" cy="885600"/>
          </a:xfr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0C6396BD-70B2-43AB-9392-A5FD62A0DDD4}"/>
                </a:ext>
              </a:extLst>
            </p:cNvPr>
            <p:cNvSpPr/>
            <p:nvPr/>
          </p:nvSpPr>
          <p:spPr>
            <a:xfrm>
              <a:off x="413742" y="8675"/>
              <a:ext cx="8274832" cy="885600"/>
            </a:xfrm>
            <a:prstGeom prst="roundRec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2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" name="Hình chữ nhật: Góc Tròn 4">
              <a:extLst>
                <a:ext uri="{FF2B5EF4-FFF2-40B4-BE49-F238E27FC236}">
                  <a16:creationId xmlns:a16="http://schemas.microsoft.com/office/drawing/2014/main" id="{E998C648-0EED-48A1-AB04-BD9F014175AE}"/>
                </a:ext>
              </a:extLst>
            </p:cNvPr>
            <p:cNvSpPr txBox="1"/>
            <p:nvPr/>
          </p:nvSpPr>
          <p:spPr>
            <a:xfrm>
              <a:off x="456973" y="51906"/>
              <a:ext cx="8188370" cy="79913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29942" tIns="0" rIns="229942" bIns="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</a:t>
              </a:r>
              <a:r>
                <a:rPr lang="en-US" sz="3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3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 sz="3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tế</a:t>
              </a:r>
              <a:endParaRPr lang="en-US" sz="3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02CB8E09-4FB8-47E3-829F-E2D57CC0B135}"/>
              </a:ext>
            </a:extLst>
          </p:cNvPr>
          <p:cNvSpPr/>
          <p:nvPr/>
        </p:nvSpPr>
        <p:spPr>
          <a:xfrm>
            <a:off x="1045003" y="828318"/>
            <a:ext cx="83474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3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AA0A69E3-2B7A-45DD-B026-062E56FAECB4}"/>
              </a:ext>
            </a:extLst>
          </p:cNvPr>
          <p:cNvSpPr/>
          <p:nvPr/>
        </p:nvSpPr>
        <p:spPr>
          <a:xfrm>
            <a:off x="655926" y="181987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0FA90B96-A0A3-4E86-9140-CF4C3A269C6C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99D2D95D-DB71-47B3-9D55-03236156275F}"/>
              </a:ext>
            </a:extLst>
          </p:cNvPr>
          <p:cNvSpPr>
            <a:spLocks/>
          </p:cNvSpPr>
          <p:nvPr/>
        </p:nvSpPr>
        <p:spPr bwMode="auto">
          <a:xfrm>
            <a:off x="0" y="6009206"/>
            <a:ext cx="12192000" cy="848794"/>
          </a:xfrm>
          <a:custGeom>
            <a:avLst/>
            <a:gdLst>
              <a:gd name="T0" fmla="*/ 0 w 3283"/>
              <a:gd name="T1" fmla="*/ 348 h 725"/>
              <a:gd name="T2" fmla="*/ 1059 w 3283"/>
              <a:gd name="T3" fmla="*/ 58 h 725"/>
              <a:gd name="T4" fmla="*/ 1698 w 3283"/>
              <a:gd name="T5" fmla="*/ 56 h 725"/>
              <a:gd name="T6" fmla="*/ 2268 w 3283"/>
              <a:gd name="T7" fmla="*/ 209 h 725"/>
              <a:gd name="T8" fmla="*/ 2940 w 3283"/>
              <a:gd name="T9" fmla="*/ 182 h 725"/>
              <a:gd name="T10" fmla="*/ 3283 w 3283"/>
              <a:gd name="T11" fmla="*/ 60 h 725"/>
              <a:gd name="T12" fmla="*/ 3283 w 3283"/>
              <a:gd name="T13" fmla="*/ 725 h 725"/>
              <a:gd name="T14" fmla="*/ 0 w 3283"/>
              <a:gd name="T15" fmla="*/ 725 h 725"/>
              <a:gd name="T16" fmla="*/ 0 w 3283"/>
              <a:gd name="T17" fmla="*/ 348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83" h="725">
                <a:moveTo>
                  <a:pt x="0" y="348"/>
                </a:moveTo>
                <a:cubicBezTo>
                  <a:pt x="1059" y="58"/>
                  <a:pt x="1059" y="58"/>
                  <a:pt x="1059" y="58"/>
                </a:cubicBezTo>
                <a:cubicBezTo>
                  <a:pt x="1268" y="1"/>
                  <a:pt x="1489" y="0"/>
                  <a:pt x="1698" y="56"/>
                </a:cubicBezTo>
                <a:cubicBezTo>
                  <a:pt x="2268" y="209"/>
                  <a:pt x="2268" y="209"/>
                  <a:pt x="2268" y="209"/>
                </a:cubicBezTo>
                <a:cubicBezTo>
                  <a:pt x="2490" y="268"/>
                  <a:pt x="2724" y="259"/>
                  <a:pt x="2940" y="182"/>
                </a:cubicBezTo>
                <a:cubicBezTo>
                  <a:pt x="3283" y="60"/>
                  <a:pt x="3283" y="60"/>
                  <a:pt x="3283" y="60"/>
                </a:cubicBezTo>
                <a:cubicBezTo>
                  <a:pt x="3283" y="725"/>
                  <a:pt x="3283" y="725"/>
                  <a:pt x="3283" y="725"/>
                </a:cubicBezTo>
                <a:cubicBezTo>
                  <a:pt x="0" y="725"/>
                  <a:pt x="0" y="725"/>
                  <a:pt x="0" y="725"/>
                </a:cubicBezTo>
                <a:lnTo>
                  <a:pt x="0" y="34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18C84239-8D4F-43EE-B967-384C594FA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327975"/>
              </p:ext>
            </p:extLst>
          </p:nvPr>
        </p:nvGraphicFramePr>
        <p:xfrm>
          <a:off x="568244" y="2885418"/>
          <a:ext cx="10730233" cy="262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0C297299-FE44-4CC6-8EF1-05F63E633B3B}"/>
              </a:ext>
            </a:extLst>
          </p:cNvPr>
          <p:cNvSpPr txBox="1"/>
          <p:nvPr/>
        </p:nvSpPr>
        <p:spPr>
          <a:xfrm>
            <a:off x="1989289" y="5764942"/>
            <a:ext cx="8213421" cy="83099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hỏa mãn nhu cầu vật chất tinh thần của toàn nhân dân lao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ạo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động lực thúc đẩy kinh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phát triển.</a:t>
            </a:r>
          </a:p>
        </p:txBody>
      </p:sp>
      <p:sp>
        <p:nvSpPr>
          <p:cNvPr id="6" name="Mũi tên: Phải 5">
            <a:extLst>
              <a:ext uri="{FF2B5EF4-FFF2-40B4-BE49-F238E27FC236}">
                <a16:creationId xmlns:a16="http://schemas.microsoft.com/office/drawing/2014/main" id="{B4D907EC-514D-4BF4-BAA9-B122466A457C}"/>
              </a:ext>
            </a:extLst>
          </p:cNvPr>
          <p:cNvSpPr/>
          <p:nvPr/>
        </p:nvSpPr>
        <p:spPr>
          <a:xfrm>
            <a:off x="1151220" y="5887073"/>
            <a:ext cx="588723" cy="586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4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939606-22A7-4857-B48C-642EB7A82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EB939606-22A7-4857-B48C-642EB7A82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EB939606-22A7-4857-B48C-642EB7A82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3D2B86-9B82-4E01-975D-E9542441A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graphicEl>
                                              <a:dgm id="{193D2B86-9B82-4E01-975D-E9542441A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graphicEl>
                                              <a:dgm id="{193D2B86-9B82-4E01-975D-E9542441A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5F7ED5-F5CF-48BA-8812-A2DF8F6F35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graphicEl>
                                              <a:dgm id="{3C5F7ED5-F5CF-48BA-8812-A2DF8F6F35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3C5F7ED5-F5CF-48BA-8812-A2DF8F6F35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8494479-1AEF-42E6-9D53-4B03F2AC4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08494479-1AEF-42E6-9D53-4B03F2AC4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08494479-1AEF-42E6-9D53-4B03F2AC4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EEA8FA-E50C-4F82-8840-F0BE3BFFA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46EEA8FA-E50C-4F82-8840-F0BE3BFFA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46EEA8FA-E50C-4F82-8840-F0BE3BFFA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530E969-BA72-492E-80FC-CAF2C65618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graphicEl>
                                              <a:dgm id="{B530E969-BA72-492E-80FC-CAF2C65618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graphicEl>
                                              <a:dgm id="{B530E969-BA72-492E-80FC-CAF2C65618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42C21F-4D51-4227-85A7-1C9463690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graphicEl>
                                              <a:dgm id="{1442C21F-4D51-4227-85A7-1C9463690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graphicEl>
                                              <a:dgm id="{1442C21F-4D51-4227-85A7-1C9463690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CF4BC92-056B-443B-994E-2BFD273AD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7CF4BC92-056B-443B-994E-2BFD273AD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graphicEl>
                                              <a:dgm id="{7CF4BC92-056B-443B-994E-2BFD273AD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17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3">
            <a:extLst>
              <a:ext uri="{FF2B5EF4-FFF2-40B4-BE49-F238E27FC236}">
                <a16:creationId xmlns:a16="http://schemas.microsoft.com/office/drawing/2014/main" id="{8B8C408D-0432-4A07-9AC8-F259475100A5}"/>
              </a:ext>
            </a:extLst>
          </p:cNvPr>
          <p:cNvSpPr/>
          <p:nvPr/>
        </p:nvSpPr>
        <p:spPr>
          <a:xfrm flipV="1">
            <a:off x="-29517" y="-2"/>
            <a:ext cx="12221517" cy="2922381"/>
          </a:xfrm>
          <a:custGeom>
            <a:avLst/>
            <a:gdLst>
              <a:gd name="connsiteX0" fmla="*/ 0 w 12221517"/>
              <a:gd name="connsiteY0" fmla="*/ 1161236 h 3958903"/>
              <a:gd name="connsiteX1" fmla="*/ 2213027 w 12221517"/>
              <a:gd name="connsiteY1" fmla="*/ 656795 h 3958903"/>
              <a:gd name="connsiteX2" fmla="*/ 6555944 w 12221517"/>
              <a:gd name="connsiteY2" fmla="*/ 1637837 h 3958903"/>
              <a:gd name="connsiteX3" fmla="*/ 10311794 w 12221517"/>
              <a:gd name="connsiteY3" fmla="*/ 0 h 3958903"/>
              <a:gd name="connsiteX4" fmla="*/ 12229179 w 12221517"/>
              <a:gd name="connsiteY4" fmla="*/ 702769 h 3958903"/>
              <a:gd name="connsiteX5" fmla="*/ 12229179 w 12221517"/>
              <a:gd name="connsiteY5" fmla="*/ 3969886 h 3958903"/>
              <a:gd name="connsiteX6" fmla="*/ 0 w 12221517"/>
              <a:gd name="connsiteY6" fmla="*/ 3969886 h 3958903"/>
              <a:gd name="connsiteX7" fmla="*/ 0 w 12221517"/>
              <a:gd name="connsiteY7" fmla="*/ 1161236 h 395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1517" h="3958903">
                <a:moveTo>
                  <a:pt x="0" y="1161236"/>
                </a:moveTo>
                <a:cubicBezTo>
                  <a:pt x="0" y="1161236"/>
                  <a:pt x="536112" y="656795"/>
                  <a:pt x="2213027" y="656795"/>
                </a:cubicBezTo>
                <a:cubicBezTo>
                  <a:pt x="4183411" y="656795"/>
                  <a:pt x="5545146" y="1664910"/>
                  <a:pt x="6555944" y="1637837"/>
                </a:cubicBezTo>
                <a:cubicBezTo>
                  <a:pt x="7725736" y="1606549"/>
                  <a:pt x="9080447" y="0"/>
                  <a:pt x="10311794" y="0"/>
                </a:cubicBezTo>
                <a:cubicBezTo>
                  <a:pt x="11728059" y="0"/>
                  <a:pt x="12229179" y="702769"/>
                  <a:pt x="12229179" y="702769"/>
                </a:cubicBezTo>
                <a:lnTo>
                  <a:pt x="12229179" y="3969886"/>
                </a:lnTo>
                <a:lnTo>
                  <a:pt x="0" y="3969886"/>
                </a:lnTo>
                <a:lnTo>
                  <a:pt x="0" y="1161236"/>
                </a:lnTo>
                <a:close/>
              </a:path>
            </a:pathLst>
          </a:custGeom>
          <a:solidFill>
            <a:srgbClr val="F8CBAD"/>
          </a:solidFill>
          <a:ln w="127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75E24A9A-D398-4150-8FF6-D6BF9867593D}"/>
              </a:ext>
            </a:extLst>
          </p:cNvPr>
          <p:cNvGrpSpPr/>
          <p:nvPr/>
        </p:nvGrpSpPr>
        <p:grpSpPr>
          <a:xfrm>
            <a:off x="2903072" y="1839625"/>
            <a:ext cx="6356337" cy="479536"/>
            <a:chOff x="413742" y="8675"/>
            <a:chExt cx="8274832" cy="885600"/>
          </a:xfr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0C6396BD-70B2-43AB-9392-A5FD62A0DDD4}"/>
                </a:ext>
              </a:extLst>
            </p:cNvPr>
            <p:cNvSpPr/>
            <p:nvPr/>
          </p:nvSpPr>
          <p:spPr>
            <a:xfrm>
              <a:off x="413742" y="8675"/>
              <a:ext cx="8274832" cy="885600"/>
            </a:xfrm>
            <a:prstGeom prst="roundRec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2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" name="Hình chữ nhật: Góc Tròn 4">
              <a:extLst>
                <a:ext uri="{FF2B5EF4-FFF2-40B4-BE49-F238E27FC236}">
                  <a16:creationId xmlns:a16="http://schemas.microsoft.com/office/drawing/2014/main" id="{E998C648-0EED-48A1-AB04-BD9F014175AE}"/>
                </a:ext>
              </a:extLst>
            </p:cNvPr>
            <p:cNvSpPr txBox="1"/>
            <p:nvPr/>
          </p:nvSpPr>
          <p:spPr>
            <a:xfrm>
              <a:off x="456973" y="51906"/>
              <a:ext cx="8188370" cy="79913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29942" tIns="0" rIns="229942" bIns="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</a:t>
              </a:r>
              <a:r>
                <a:rPr lang="en-US" sz="3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kern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3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tư</a:t>
              </a:r>
              <a:r>
                <a:rPr lang="en-US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tưởng</a:t>
              </a:r>
              <a:r>
                <a:rPr lang="en-US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sz="30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văn</a:t>
              </a:r>
              <a:r>
                <a:rPr lang="en-US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en-US" sz="30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xã</a:t>
              </a:r>
              <a:r>
                <a:rPr lang="en-US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hội</a:t>
              </a:r>
              <a:endParaRPr lang="en-US" sz="3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02CB8E09-4FB8-47E3-829F-E2D57CC0B135}"/>
              </a:ext>
            </a:extLst>
          </p:cNvPr>
          <p:cNvSpPr/>
          <p:nvPr/>
        </p:nvSpPr>
        <p:spPr>
          <a:xfrm>
            <a:off x="1045003" y="828318"/>
            <a:ext cx="83474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3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AA0A69E3-2B7A-45DD-B026-062E56FAECB4}"/>
              </a:ext>
            </a:extLst>
          </p:cNvPr>
          <p:cNvSpPr/>
          <p:nvPr/>
        </p:nvSpPr>
        <p:spPr>
          <a:xfrm>
            <a:off x="655926" y="181987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0FA90B96-A0A3-4E86-9140-CF4C3A269C6C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Sơ đồ 3">
            <a:extLst>
              <a:ext uri="{FF2B5EF4-FFF2-40B4-BE49-F238E27FC236}">
                <a16:creationId xmlns:a16="http://schemas.microsoft.com/office/drawing/2014/main" id="{E1D4705A-B50D-4940-A0EF-215A7E355A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748383"/>
              </p:ext>
            </p:extLst>
          </p:nvPr>
        </p:nvGraphicFramePr>
        <p:xfrm>
          <a:off x="1204857" y="2492680"/>
          <a:ext cx="10394244" cy="3022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C2812A54-E399-4878-96AB-FB6D1F55B97C}"/>
              </a:ext>
            </a:extLst>
          </p:cNvPr>
          <p:cNvSpPr txBox="1"/>
          <p:nvPr/>
        </p:nvSpPr>
        <p:spPr>
          <a:xfrm>
            <a:off x="1989289" y="5764942"/>
            <a:ext cx="8213421" cy="830997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hể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khát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vọng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đời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tồn tại và phát triển.</a:t>
            </a:r>
          </a:p>
        </p:txBody>
      </p:sp>
      <p:sp>
        <p:nvSpPr>
          <p:cNvPr id="47" name="Mũi tên: Phải 46">
            <a:extLst>
              <a:ext uri="{FF2B5EF4-FFF2-40B4-BE49-F238E27FC236}">
                <a16:creationId xmlns:a16="http://schemas.microsoft.com/office/drawing/2014/main" id="{4771B334-6721-4FEB-849C-C2E050C3BABE}"/>
              </a:ext>
            </a:extLst>
          </p:cNvPr>
          <p:cNvSpPr/>
          <p:nvPr/>
        </p:nvSpPr>
        <p:spPr>
          <a:xfrm>
            <a:off x="1151220" y="5887073"/>
            <a:ext cx="588723" cy="586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3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2">
            <a:extLst>
              <a:ext uri="{FF2B5EF4-FFF2-40B4-BE49-F238E27FC236}">
                <a16:creationId xmlns:a16="http://schemas.microsoft.com/office/drawing/2014/main" id="{98EB8B20-9C23-45D4-AD69-554D6EA90909}"/>
              </a:ext>
            </a:extLst>
          </p:cNvPr>
          <p:cNvSpPr>
            <a:spLocks/>
          </p:cNvSpPr>
          <p:nvPr/>
        </p:nvSpPr>
        <p:spPr bwMode="auto">
          <a:xfrm flipV="1">
            <a:off x="0" y="5004"/>
            <a:ext cx="12192000" cy="950774"/>
          </a:xfrm>
          <a:custGeom>
            <a:avLst/>
            <a:gdLst>
              <a:gd name="T0" fmla="*/ 0 w 3283"/>
              <a:gd name="T1" fmla="*/ 348 h 725"/>
              <a:gd name="T2" fmla="*/ 1059 w 3283"/>
              <a:gd name="T3" fmla="*/ 58 h 725"/>
              <a:gd name="T4" fmla="*/ 1698 w 3283"/>
              <a:gd name="T5" fmla="*/ 56 h 725"/>
              <a:gd name="T6" fmla="*/ 2268 w 3283"/>
              <a:gd name="T7" fmla="*/ 209 h 725"/>
              <a:gd name="T8" fmla="*/ 2940 w 3283"/>
              <a:gd name="T9" fmla="*/ 182 h 725"/>
              <a:gd name="T10" fmla="*/ 3283 w 3283"/>
              <a:gd name="T11" fmla="*/ 60 h 725"/>
              <a:gd name="T12" fmla="*/ 3283 w 3283"/>
              <a:gd name="T13" fmla="*/ 725 h 725"/>
              <a:gd name="T14" fmla="*/ 0 w 3283"/>
              <a:gd name="T15" fmla="*/ 725 h 725"/>
              <a:gd name="T16" fmla="*/ 0 w 3283"/>
              <a:gd name="T17" fmla="*/ 348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83" h="725">
                <a:moveTo>
                  <a:pt x="0" y="348"/>
                </a:moveTo>
                <a:cubicBezTo>
                  <a:pt x="1059" y="58"/>
                  <a:pt x="1059" y="58"/>
                  <a:pt x="1059" y="58"/>
                </a:cubicBezTo>
                <a:cubicBezTo>
                  <a:pt x="1268" y="1"/>
                  <a:pt x="1489" y="0"/>
                  <a:pt x="1698" y="56"/>
                </a:cubicBezTo>
                <a:cubicBezTo>
                  <a:pt x="2268" y="209"/>
                  <a:pt x="2268" y="209"/>
                  <a:pt x="2268" y="209"/>
                </a:cubicBezTo>
                <a:cubicBezTo>
                  <a:pt x="2490" y="268"/>
                  <a:pt x="2724" y="259"/>
                  <a:pt x="2940" y="182"/>
                </a:cubicBezTo>
                <a:cubicBezTo>
                  <a:pt x="3283" y="60"/>
                  <a:pt x="3283" y="60"/>
                  <a:pt x="3283" y="60"/>
                </a:cubicBezTo>
                <a:cubicBezTo>
                  <a:pt x="3283" y="725"/>
                  <a:pt x="3283" y="725"/>
                  <a:pt x="3283" y="725"/>
                </a:cubicBezTo>
                <a:cubicBezTo>
                  <a:pt x="0" y="725"/>
                  <a:pt x="0" y="725"/>
                  <a:pt x="0" y="725"/>
                </a:cubicBezTo>
                <a:lnTo>
                  <a:pt x="0" y="34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3409A3F7-B188-48F6-9D2A-67FB2C51447E}"/>
              </a:ext>
            </a:extLst>
          </p:cNvPr>
          <p:cNvSpPr/>
          <p:nvPr/>
        </p:nvSpPr>
        <p:spPr>
          <a:xfrm>
            <a:off x="1045002" y="828318"/>
            <a:ext cx="10629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2B838325-40B7-4B53-8025-7B781DE65F9D}"/>
              </a:ext>
            </a:extLst>
          </p:cNvPr>
          <p:cNvSpPr/>
          <p:nvPr/>
        </p:nvSpPr>
        <p:spPr>
          <a:xfrm>
            <a:off x="655926" y="181987"/>
            <a:ext cx="80409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NHÀ NƯỚC XÃ HỘI CHỦ NGHĨA.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743E0F48-E543-4615-B3AD-D7940F5A3A07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ách mạng Tháng Mười Nga - cuộc cách mạng vĩ đại nhất của nhân loại">
            <a:extLst>
              <a:ext uri="{FF2B5EF4-FFF2-40B4-BE49-F238E27FC236}">
                <a16:creationId xmlns:a16="http://schemas.microsoft.com/office/drawing/2014/main" id="{54B9CFDC-9B4E-48CF-9B3C-7904C8856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897"/>
            <a:ext cx="6096000" cy="29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uyên ngôn độc lập - Bản Tuyên ngôn về các giá trị làm người | Nghiên cứu |  Tạp chí mặt trận Online">
            <a:extLst>
              <a:ext uri="{FF2B5EF4-FFF2-40B4-BE49-F238E27FC236}">
                <a16:creationId xmlns:a16="http://schemas.microsoft.com/office/drawing/2014/main" id="{1FF44384-16DA-4088-A1DB-942CB1E0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79700"/>
            <a:ext cx="6096000" cy="29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ình chữ nhật: Cắt Góc Chéo 5">
            <a:extLst>
              <a:ext uri="{FF2B5EF4-FFF2-40B4-BE49-F238E27FC236}">
                <a16:creationId xmlns:a16="http://schemas.microsoft.com/office/drawing/2014/main" id="{B9F42BE6-29E1-4971-B015-F2DAC80DBE38}"/>
              </a:ext>
            </a:extLst>
          </p:cNvPr>
          <p:cNvSpPr/>
          <p:nvPr/>
        </p:nvSpPr>
        <p:spPr>
          <a:xfrm>
            <a:off x="876822" y="2054268"/>
            <a:ext cx="2630466" cy="1384373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354FC81E-21B1-49D9-9594-4653684F4387}"/>
              </a:ext>
            </a:extLst>
          </p:cNvPr>
          <p:cNvCxnSpPr>
            <a:cxnSpLocks/>
            <a:stCxn id="6" idx="0"/>
            <a:endCxn id="19" idx="2"/>
          </p:cNvCxnSpPr>
          <p:nvPr/>
        </p:nvCxnSpPr>
        <p:spPr>
          <a:xfrm flipV="1">
            <a:off x="3507288" y="2741634"/>
            <a:ext cx="4922727" cy="48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ình chữ nhật: Góc Trên Bị cắt 18">
            <a:extLst>
              <a:ext uri="{FF2B5EF4-FFF2-40B4-BE49-F238E27FC236}">
                <a16:creationId xmlns:a16="http://schemas.microsoft.com/office/drawing/2014/main" id="{EA0F444B-4F2F-42C1-A049-3A9B9399C892}"/>
              </a:ext>
            </a:extLst>
          </p:cNvPr>
          <p:cNvSpPr/>
          <p:nvPr/>
        </p:nvSpPr>
        <p:spPr>
          <a:xfrm>
            <a:off x="8430015" y="2054268"/>
            <a:ext cx="3244242" cy="1374732"/>
          </a:xfrm>
          <a:prstGeom prst="snip2Same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A0DDC69E-A7A5-4EA7-8C13-7E86F8E6F72B}"/>
              </a:ext>
            </a:extLst>
          </p:cNvPr>
          <p:cNvSpPr txBox="1"/>
          <p:nvPr/>
        </p:nvSpPr>
        <p:spPr>
          <a:xfrm>
            <a:off x="3784948" y="1983926"/>
            <a:ext cx="1603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8EB94830-E717-4BD3-BD7F-64EDF9FE0EBB}"/>
              </a:ext>
            </a:extLst>
          </p:cNvPr>
          <p:cNvSpPr txBox="1"/>
          <p:nvPr/>
        </p:nvSpPr>
        <p:spPr>
          <a:xfrm>
            <a:off x="3761986" y="2845545"/>
            <a:ext cx="2325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0F4632EB-F0C2-4A24-82CE-88546ED1C984}"/>
              </a:ext>
            </a:extLst>
          </p:cNvPr>
          <p:cNvSpPr txBox="1"/>
          <p:nvPr/>
        </p:nvSpPr>
        <p:spPr>
          <a:xfrm>
            <a:off x="6826683" y="2205630"/>
            <a:ext cx="160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B26A0934-4292-412F-8419-0A2967690CB8}"/>
              </a:ext>
            </a:extLst>
          </p:cNvPr>
          <p:cNvSpPr txBox="1"/>
          <p:nvPr/>
        </p:nvSpPr>
        <p:spPr>
          <a:xfrm>
            <a:off x="7093578" y="2937817"/>
            <a:ext cx="160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XHCN</a:t>
            </a:r>
          </a:p>
        </p:txBody>
      </p:sp>
    </p:spTree>
    <p:extLst>
      <p:ext uri="{BB962C8B-B14F-4D97-AF65-F5344CB8AC3E}">
        <p14:creationId xmlns:p14="http://schemas.microsoft.com/office/powerpoint/2010/main" val="276736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6" grpId="0" animBg="1"/>
      <p:bldP spid="19" grpId="0" animBg="1"/>
      <p:bldP spid="23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>
            <a:extLst>
              <a:ext uri="{FF2B5EF4-FFF2-40B4-BE49-F238E27FC236}">
                <a16:creationId xmlns:a16="http://schemas.microsoft.com/office/drawing/2014/main" id="{15FBE76F-9262-40AF-8265-4A760072AE14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Sơ đồ 5">
            <a:extLst>
              <a:ext uri="{FF2B5EF4-FFF2-40B4-BE49-F238E27FC236}">
                <a16:creationId xmlns:a16="http://schemas.microsoft.com/office/drawing/2014/main" id="{118572EF-2CB6-4701-8413-F7E8587ADF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781804"/>
              </p:ext>
            </p:extLst>
          </p:nvPr>
        </p:nvGraphicFramePr>
        <p:xfrm>
          <a:off x="655926" y="1350298"/>
          <a:ext cx="10747332" cy="511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DB59A506-B78F-4A0C-9B01-FB0A4A571EED}"/>
              </a:ext>
            </a:extLst>
          </p:cNvPr>
          <p:cNvSpPr/>
          <p:nvPr/>
        </p:nvSpPr>
        <p:spPr>
          <a:xfrm>
            <a:off x="1045002" y="828318"/>
            <a:ext cx="10629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08EA02E-380E-439E-8D78-855EF714D5BF}"/>
              </a:ext>
            </a:extLst>
          </p:cNvPr>
          <p:cNvSpPr/>
          <p:nvPr/>
        </p:nvSpPr>
        <p:spPr>
          <a:xfrm>
            <a:off x="655926" y="181987"/>
            <a:ext cx="80409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NHÀ NƯỚC XÃ HỘI CHỦ NGHĨA.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41F1D37A-E0BE-4A44-9E8F-B553A751EEC8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3">
            <a:extLst>
              <a:ext uri="{FF2B5EF4-FFF2-40B4-BE49-F238E27FC236}">
                <a16:creationId xmlns:a16="http://schemas.microsoft.com/office/drawing/2014/main" id="{F018C4F7-0AD1-490D-9B40-A13C35F148B6}"/>
              </a:ext>
            </a:extLst>
          </p:cNvPr>
          <p:cNvSpPr/>
          <p:nvPr/>
        </p:nvSpPr>
        <p:spPr>
          <a:xfrm flipV="1">
            <a:off x="-29517" y="-2"/>
            <a:ext cx="12221517" cy="2922381"/>
          </a:xfrm>
          <a:custGeom>
            <a:avLst/>
            <a:gdLst>
              <a:gd name="connsiteX0" fmla="*/ 0 w 12221517"/>
              <a:gd name="connsiteY0" fmla="*/ 1161236 h 3958903"/>
              <a:gd name="connsiteX1" fmla="*/ 2213027 w 12221517"/>
              <a:gd name="connsiteY1" fmla="*/ 656795 h 3958903"/>
              <a:gd name="connsiteX2" fmla="*/ 6555944 w 12221517"/>
              <a:gd name="connsiteY2" fmla="*/ 1637837 h 3958903"/>
              <a:gd name="connsiteX3" fmla="*/ 10311794 w 12221517"/>
              <a:gd name="connsiteY3" fmla="*/ 0 h 3958903"/>
              <a:gd name="connsiteX4" fmla="*/ 12229179 w 12221517"/>
              <a:gd name="connsiteY4" fmla="*/ 702769 h 3958903"/>
              <a:gd name="connsiteX5" fmla="*/ 12229179 w 12221517"/>
              <a:gd name="connsiteY5" fmla="*/ 3969886 h 3958903"/>
              <a:gd name="connsiteX6" fmla="*/ 0 w 12221517"/>
              <a:gd name="connsiteY6" fmla="*/ 3969886 h 3958903"/>
              <a:gd name="connsiteX7" fmla="*/ 0 w 12221517"/>
              <a:gd name="connsiteY7" fmla="*/ 1161236 h 395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1517" h="3958903">
                <a:moveTo>
                  <a:pt x="0" y="1161236"/>
                </a:moveTo>
                <a:cubicBezTo>
                  <a:pt x="0" y="1161236"/>
                  <a:pt x="536112" y="656795"/>
                  <a:pt x="2213027" y="656795"/>
                </a:cubicBezTo>
                <a:cubicBezTo>
                  <a:pt x="4183411" y="656795"/>
                  <a:pt x="5545146" y="1664910"/>
                  <a:pt x="6555944" y="1637837"/>
                </a:cubicBezTo>
                <a:cubicBezTo>
                  <a:pt x="7725736" y="1606549"/>
                  <a:pt x="9080447" y="0"/>
                  <a:pt x="10311794" y="0"/>
                </a:cubicBezTo>
                <a:cubicBezTo>
                  <a:pt x="11728059" y="0"/>
                  <a:pt x="12229179" y="702769"/>
                  <a:pt x="12229179" y="702769"/>
                </a:cubicBezTo>
                <a:lnTo>
                  <a:pt x="12229179" y="3969886"/>
                </a:lnTo>
                <a:lnTo>
                  <a:pt x="0" y="3969886"/>
                </a:lnTo>
                <a:lnTo>
                  <a:pt x="0" y="1161236"/>
                </a:lnTo>
                <a:close/>
              </a:path>
            </a:pathLst>
          </a:custGeom>
          <a:solidFill>
            <a:srgbClr val="F8CBAD"/>
          </a:solidFill>
          <a:ln w="127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0CEACDED-E8E2-4180-9902-CEAAA5A26693}"/>
              </a:ext>
            </a:extLst>
          </p:cNvPr>
          <p:cNvSpPr/>
          <p:nvPr/>
        </p:nvSpPr>
        <p:spPr>
          <a:xfrm>
            <a:off x="1045002" y="828318"/>
            <a:ext cx="10629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410" name="Picture 2" descr="Quốc hội Việt Nam là Quốc hội dân chủ, của dân, do dân, vì dân">
            <a:extLst>
              <a:ext uri="{FF2B5EF4-FFF2-40B4-BE49-F238E27FC236}">
                <a16:creationId xmlns:a16="http://schemas.microsoft.com/office/drawing/2014/main" id="{36BF853F-8270-4B57-A14C-6C1421CD7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80745"/>
            <a:ext cx="12192000" cy="50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491189AF-8431-4F95-B468-04CBFA4CA140}"/>
              </a:ext>
            </a:extLst>
          </p:cNvPr>
          <p:cNvSpPr/>
          <p:nvPr/>
        </p:nvSpPr>
        <p:spPr>
          <a:xfrm>
            <a:off x="655926" y="181987"/>
            <a:ext cx="80409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NHÀ NƯỚC XÃ HỘI CHỦ NGHĨA.</a:t>
            </a:r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3AF67A2F-6776-484A-91F4-41C39D1AB2E2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Sơ đồ 6">
            <a:extLst>
              <a:ext uri="{FF2B5EF4-FFF2-40B4-BE49-F238E27FC236}">
                <a16:creationId xmlns:a16="http://schemas.microsoft.com/office/drawing/2014/main" id="{8D1DDCEB-A197-48C9-9162-C556DAB134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014462"/>
              </p:ext>
            </p:extLst>
          </p:nvPr>
        </p:nvGraphicFramePr>
        <p:xfrm>
          <a:off x="1873761" y="1896905"/>
          <a:ext cx="8660627" cy="4663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957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Graphic spid="7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5FC2810C-CC4E-4D07-A588-F3087638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98"/>
            <a:ext cx="2286000" cy="2286000"/>
          </a:xfrm>
          <a:prstGeom prst="rect">
            <a:avLst/>
          </a:prstGeom>
          <a:noFill/>
          <a:effectLst>
            <a:glow>
              <a:schemeClr val="accent1">
                <a:alpha val="81000"/>
              </a:schemeClr>
            </a:glow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88610859-6548-469C-BDB5-0316398D4EC0}"/>
              </a:ext>
            </a:extLst>
          </p:cNvPr>
          <p:cNvSpPr>
            <a:spLocks/>
          </p:cNvSpPr>
          <p:nvPr/>
        </p:nvSpPr>
        <p:spPr bwMode="auto">
          <a:xfrm flipH="1">
            <a:off x="5834270" y="0"/>
            <a:ext cx="6357730" cy="6858000"/>
          </a:xfrm>
          <a:custGeom>
            <a:avLst/>
            <a:gdLst>
              <a:gd name="T0" fmla="*/ 140 w 1664"/>
              <a:gd name="T1" fmla="*/ 0 h 1839"/>
              <a:gd name="T2" fmla="*/ 0 w 1664"/>
              <a:gd name="T3" fmla="*/ 0 h 1839"/>
              <a:gd name="T4" fmla="*/ 0 w 1664"/>
              <a:gd name="T5" fmla="*/ 1839 h 1839"/>
              <a:gd name="T6" fmla="*/ 140 w 1664"/>
              <a:gd name="T7" fmla="*/ 1839 h 1839"/>
              <a:gd name="T8" fmla="*/ 772 w 1664"/>
              <a:gd name="T9" fmla="*/ 1839 h 1839"/>
              <a:gd name="T10" fmla="*/ 1664 w 1664"/>
              <a:gd name="T11" fmla="*/ 980 h 1839"/>
              <a:gd name="T12" fmla="*/ 140 w 1664"/>
              <a:gd name="T13" fmla="*/ 0 h 1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4" h="1839">
                <a:moveTo>
                  <a:pt x="14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39"/>
                  <a:pt x="0" y="1839"/>
                  <a:pt x="0" y="1839"/>
                </a:cubicBezTo>
                <a:cubicBezTo>
                  <a:pt x="140" y="1839"/>
                  <a:pt x="140" y="1839"/>
                  <a:pt x="140" y="1839"/>
                </a:cubicBezTo>
                <a:cubicBezTo>
                  <a:pt x="772" y="1839"/>
                  <a:pt x="772" y="1839"/>
                  <a:pt x="772" y="1839"/>
                </a:cubicBezTo>
                <a:cubicBezTo>
                  <a:pt x="772" y="1839"/>
                  <a:pt x="1664" y="1372"/>
                  <a:pt x="1664" y="980"/>
                </a:cubicBezTo>
                <a:cubicBezTo>
                  <a:pt x="1664" y="588"/>
                  <a:pt x="140" y="0"/>
                  <a:pt x="14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880B1E7-E0C7-441B-A1B0-37D91E6657A7}"/>
              </a:ext>
            </a:extLst>
          </p:cNvPr>
          <p:cNvSpPr txBox="1">
            <a:spLocks/>
          </p:cNvSpPr>
          <p:nvPr/>
        </p:nvSpPr>
        <p:spPr>
          <a:xfrm>
            <a:off x="2509880" y="157954"/>
            <a:ext cx="7326098" cy="1530803"/>
          </a:xfrm>
          <a:prstGeom prst="rect">
            <a:avLst/>
          </a:prstGeom>
        </p:spPr>
        <p:txBody>
          <a:bodyPr>
            <a:normAutofit fontScale="975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0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Đại</a:t>
            </a:r>
            <a:r>
              <a:rPr lang="en-US" sz="2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Nha</a:t>
            </a:r>
            <a:r>
              <a:rPr lang="en-US" sz="2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Trang</a:t>
            </a:r>
          </a:p>
          <a:p>
            <a:pPr algn="ctr">
              <a:lnSpc>
                <a:spcPct val="150000"/>
              </a:lnSpc>
            </a:pPr>
            <a:r>
              <a:rPr lang="en-US" sz="29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9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sz="29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CHỦ NGHĨA XÃ HỘI KHOA HỌC</a:t>
            </a:r>
            <a:endParaRPr lang="en-US" sz="41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AAF4B-2FFA-4F2D-B957-7B470448BAB4}"/>
              </a:ext>
            </a:extLst>
          </p:cNvPr>
          <p:cNvSpPr txBox="1"/>
          <p:nvPr/>
        </p:nvSpPr>
        <p:spPr>
          <a:xfrm>
            <a:off x="7938422" y="2259659"/>
            <a:ext cx="3886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Thu Ngân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Xuân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Thư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Thư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Ngô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Vy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Tiên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Quang Huy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Huệ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Tâm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DB296E-FF94-4D95-985C-6130D694A21A}"/>
              </a:ext>
            </a:extLst>
          </p:cNvPr>
          <p:cNvSpPr txBox="1"/>
          <p:nvPr/>
        </p:nvSpPr>
        <p:spPr>
          <a:xfrm>
            <a:off x="6342169" y="1797994"/>
            <a:ext cx="449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1B029C-2640-40DE-AC89-9F0706DE6FFE}"/>
              </a:ext>
            </a:extLst>
          </p:cNvPr>
          <p:cNvSpPr txBox="1"/>
          <p:nvPr/>
        </p:nvSpPr>
        <p:spPr>
          <a:xfrm>
            <a:off x="367378" y="3099326"/>
            <a:ext cx="6918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lgerian" pitchFamily="82" charset="0"/>
              </a:rPr>
              <a:t>DÂN CHỦ XÃ HỘI CHỦ NGHĨA VÀ NHÀ NƯỚC XÃ HỘI CHỦ NGHĨA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FA366-D98E-4F1A-B465-87B916C9BEC8}"/>
              </a:ext>
            </a:extLst>
          </p:cNvPr>
          <p:cNvSpPr txBox="1"/>
          <p:nvPr/>
        </p:nvSpPr>
        <p:spPr>
          <a:xfrm>
            <a:off x="1655714" y="4699130"/>
            <a:ext cx="4178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Võ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Dũng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87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9" grpId="0"/>
      <p:bldP spid="28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BCE5D288-F43B-41EA-AB4E-3BFEACC9BED4}"/>
              </a:ext>
            </a:extLst>
          </p:cNvPr>
          <p:cNvSpPr>
            <a:spLocks/>
          </p:cNvSpPr>
          <p:nvPr/>
        </p:nvSpPr>
        <p:spPr bwMode="auto">
          <a:xfrm>
            <a:off x="0" y="-109331"/>
            <a:ext cx="7834185" cy="6865970"/>
          </a:xfrm>
          <a:custGeom>
            <a:avLst/>
            <a:gdLst>
              <a:gd name="T0" fmla="*/ 1535 w 1847"/>
              <a:gd name="T1" fmla="*/ 0 h 1839"/>
              <a:gd name="T2" fmla="*/ 1435 w 1847"/>
              <a:gd name="T3" fmla="*/ 0 h 1839"/>
              <a:gd name="T4" fmla="*/ 100 w 1847"/>
              <a:gd name="T5" fmla="*/ 0 h 1839"/>
              <a:gd name="T6" fmla="*/ 0 w 1847"/>
              <a:gd name="T7" fmla="*/ 0 h 1839"/>
              <a:gd name="T8" fmla="*/ 0 w 1847"/>
              <a:gd name="T9" fmla="*/ 1839 h 1839"/>
              <a:gd name="T10" fmla="*/ 100 w 1847"/>
              <a:gd name="T11" fmla="*/ 1839 h 1839"/>
              <a:gd name="T12" fmla="*/ 755 w 1847"/>
              <a:gd name="T13" fmla="*/ 1839 h 1839"/>
              <a:gd name="T14" fmla="*/ 855 w 1847"/>
              <a:gd name="T15" fmla="*/ 1839 h 1839"/>
              <a:gd name="T16" fmla="*/ 1535 w 1847"/>
              <a:gd name="T17" fmla="*/ 0 h 1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47" h="1839">
                <a:moveTo>
                  <a:pt x="1535" y="0"/>
                </a:moveTo>
                <a:cubicBezTo>
                  <a:pt x="1435" y="0"/>
                  <a:pt x="1435" y="0"/>
                  <a:pt x="1435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9"/>
                  <a:pt x="0" y="1839"/>
                  <a:pt x="0" y="1839"/>
                </a:cubicBezTo>
                <a:cubicBezTo>
                  <a:pt x="100" y="1839"/>
                  <a:pt x="100" y="1839"/>
                  <a:pt x="100" y="1839"/>
                </a:cubicBezTo>
                <a:cubicBezTo>
                  <a:pt x="755" y="1839"/>
                  <a:pt x="755" y="1839"/>
                  <a:pt x="755" y="1839"/>
                </a:cubicBezTo>
                <a:cubicBezTo>
                  <a:pt x="855" y="1839"/>
                  <a:pt x="855" y="1839"/>
                  <a:pt x="855" y="1839"/>
                </a:cubicBezTo>
                <a:cubicBezTo>
                  <a:pt x="855" y="1839"/>
                  <a:pt x="1847" y="825"/>
                  <a:pt x="153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276F255B-7D87-446B-8DA6-6C58D057F41E}"/>
              </a:ext>
            </a:extLst>
          </p:cNvPr>
          <p:cNvSpPr/>
          <p:nvPr/>
        </p:nvSpPr>
        <p:spPr>
          <a:xfrm>
            <a:off x="1035063" y="646331"/>
            <a:ext cx="10629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52C6C942-127A-46A8-8955-770A9E45C78E}"/>
              </a:ext>
            </a:extLst>
          </p:cNvPr>
          <p:cNvSpPr/>
          <p:nvPr/>
        </p:nvSpPr>
        <p:spPr>
          <a:xfrm>
            <a:off x="626109" y="0"/>
            <a:ext cx="80409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NHÀ NƯỚC XÃ HỘI CHỦ NGHĨA.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0FB1FC9E-111F-4B11-A24D-AFC35A0179EA}"/>
              </a:ext>
            </a:extLst>
          </p:cNvPr>
          <p:cNvSpPr/>
          <p:nvPr/>
        </p:nvSpPr>
        <p:spPr>
          <a:xfrm>
            <a:off x="1243965" y="2196552"/>
            <a:ext cx="2395330" cy="2851685"/>
          </a:xfrm>
          <a:prstGeom prst="roundRect">
            <a:avLst>
              <a:gd name="adj" fmla="val 22223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A27EA688-F1B6-41BB-ADED-311C52ECA24E}"/>
              </a:ext>
            </a:extLst>
          </p:cNvPr>
          <p:cNvSpPr/>
          <p:nvPr/>
        </p:nvSpPr>
        <p:spPr>
          <a:xfrm>
            <a:off x="8733965" y="2196552"/>
            <a:ext cx="2395330" cy="2851686"/>
          </a:xfrm>
          <a:prstGeom prst="roundRect">
            <a:avLst>
              <a:gd name="adj" fmla="val 22223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64B12BC8-177D-40AD-BE1E-C671B8CFC9D7}"/>
              </a:ext>
            </a:extLst>
          </p:cNvPr>
          <p:cNvCxnSpPr>
            <a:cxnSpLocks/>
          </p:cNvCxnSpPr>
          <p:nvPr/>
        </p:nvCxnSpPr>
        <p:spPr>
          <a:xfrm>
            <a:off x="4005470" y="2613991"/>
            <a:ext cx="42141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7777B12-8443-469D-A7F7-DF8D2CFB1E65}"/>
              </a:ext>
            </a:extLst>
          </p:cNvPr>
          <p:cNvSpPr txBox="1"/>
          <p:nvPr/>
        </p:nvSpPr>
        <p:spPr>
          <a:xfrm>
            <a:off x="4692234" y="2069916"/>
            <a:ext cx="2752175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đông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5A60C6C6-E72A-4565-AB86-8DCA21A07C5A}"/>
              </a:ext>
            </a:extLst>
          </p:cNvPr>
          <p:cNvSpPr txBox="1"/>
          <p:nvPr/>
        </p:nvSpPr>
        <p:spPr>
          <a:xfrm>
            <a:off x="4692234" y="3943052"/>
            <a:ext cx="3141951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7E09981F-670A-42AA-A406-B3BA840E9854}"/>
              </a:ext>
            </a:extLst>
          </p:cNvPr>
          <p:cNvCxnSpPr>
            <a:cxnSpLocks/>
          </p:cNvCxnSpPr>
          <p:nvPr/>
        </p:nvCxnSpPr>
        <p:spPr>
          <a:xfrm>
            <a:off x="4015409" y="4525617"/>
            <a:ext cx="421419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53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15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C4F3EE45-021C-4CF2-8EE4-55B603C4E35E}"/>
              </a:ext>
            </a:extLst>
          </p:cNvPr>
          <p:cNvSpPr>
            <a:spLocks/>
          </p:cNvSpPr>
          <p:nvPr/>
        </p:nvSpPr>
        <p:spPr bwMode="auto">
          <a:xfrm>
            <a:off x="0" y="-29356"/>
            <a:ext cx="12203113" cy="2871410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BF529984-D762-4D41-B8E8-B86D7A0C7BFC}"/>
              </a:ext>
            </a:extLst>
          </p:cNvPr>
          <p:cNvSpPr/>
          <p:nvPr/>
        </p:nvSpPr>
        <p:spPr>
          <a:xfrm>
            <a:off x="607196" y="1077218"/>
            <a:ext cx="10629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Việt Nam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29F727A1-16BA-4C44-B094-5E290A8872D5}"/>
              </a:ext>
            </a:extLst>
          </p:cNvPr>
          <p:cNvSpPr/>
          <p:nvPr/>
        </p:nvSpPr>
        <p:spPr>
          <a:xfrm>
            <a:off x="607196" y="0"/>
            <a:ext cx="112710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vi-VN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CHỦ XÃ HỘI CHỦ NGHĨA VÀ NHÀ NƯỚC PHÁP QUYỀN XÃ HỘI CHỦ NGHĨA Ở VIỆT NAM.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203EEC80-313D-4595-8718-46566FFC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65" y="2075652"/>
            <a:ext cx="9511748" cy="4543595"/>
          </a:xfrm>
          <a:prstGeom prst="rect">
            <a:avLst/>
          </a:prstGeom>
        </p:spPr>
      </p:pic>
      <p:sp>
        <p:nvSpPr>
          <p:cNvPr id="91" name="Hình chữ nhật 90">
            <a:extLst>
              <a:ext uri="{FF2B5EF4-FFF2-40B4-BE49-F238E27FC236}">
                <a16:creationId xmlns:a16="http://schemas.microsoft.com/office/drawing/2014/main" id="{C1A7A6BD-FD7E-4D6F-874F-D0FBB5857D80}"/>
              </a:ext>
            </a:extLst>
          </p:cNvPr>
          <p:cNvSpPr/>
          <p:nvPr/>
        </p:nvSpPr>
        <p:spPr>
          <a:xfrm>
            <a:off x="737718" y="1538883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XHCN ở VN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59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>
            <a:extLst>
              <a:ext uri="{FF2B5EF4-FFF2-40B4-BE49-F238E27FC236}">
                <a16:creationId xmlns:a16="http://schemas.microsoft.com/office/drawing/2014/main" id="{3B11C20C-C4BE-44AE-8FD7-3DC02F22A033}"/>
              </a:ext>
            </a:extLst>
          </p:cNvPr>
          <p:cNvSpPr/>
          <p:nvPr/>
        </p:nvSpPr>
        <p:spPr>
          <a:xfrm flipV="1">
            <a:off x="0" y="0"/>
            <a:ext cx="12191999" cy="6857996"/>
          </a:xfrm>
          <a:custGeom>
            <a:avLst/>
            <a:gdLst>
              <a:gd name="connsiteX0" fmla="*/ 0 w 6096000"/>
              <a:gd name="connsiteY0" fmla="*/ 0 h 2651804"/>
              <a:gd name="connsiteX1" fmla="*/ 6096000 w 6096000"/>
              <a:gd name="connsiteY1" fmla="*/ 0 h 2651804"/>
              <a:gd name="connsiteX2" fmla="*/ 6096000 w 6096000"/>
              <a:gd name="connsiteY2" fmla="*/ 2651804 h 2651804"/>
              <a:gd name="connsiteX3" fmla="*/ 0 w 6096000"/>
              <a:gd name="connsiteY3" fmla="*/ 2651804 h 2651804"/>
              <a:gd name="connsiteX4" fmla="*/ 0 w 6096000"/>
              <a:gd name="connsiteY4" fmla="*/ 0 h 2651804"/>
              <a:gd name="connsiteX0" fmla="*/ 0 w 6096000"/>
              <a:gd name="connsiteY0" fmla="*/ 0 h 2651804"/>
              <a:gd name="connsiteX1" fmla="*/ 6096000 w 6096000"/>
              <a:gd name="connsiteY1" fmla="*/ 0 h 2651804"/>
              <a:gd name="connsiteX2" fmla="*/ 6096000 w 6096000"/>
              <a:gd name="connsiteY2" fmla="*/ 2651804 h 2651804"/>
              <a:gd name="connsiteX3" fmla="*/ 2978727 w 6096000"/>
              <a:gd name="connsiteY3" fmla="*/ 2632364 h 2651804"/>
              <a:gd name="connsiteX4" fmla="*/ 0 w 6096000"/>
              <a:gd name="connsiteY4" fmla="*/ 2651804 h 2651804"/>
              <a:gd name="connsiteX5" fmla="*/ 0 w 6096000"/>
              <a:gd name="connsiteY5" fmla="*/ 0 h 2651804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2978727 w 6096000"/>
              <a:gd name="connsiteY3" fmla="*/ 2632364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840134"/>
              <a:gd name="connsiteX1" fmla="*/ 6096000 w 6096000"/>
              <a:gd name="connsiteY1" fmla="*/ 0 h 3840134"/>
              <a:gd name="connsiteX2" fmla="*/ 6082145 w 6096000"/>
              <a:gd name="connsiteY2" fmla="*/ 3469222 h 3840134"/>
              <a:gd name="connsiteX3" fmla="*/ 4627418 w 6096000"/>
              <a:gd name="connsiteY3" fmla="*/ 2549237 h 3840134"/>
              <a:gd name="connsiteX4" fmla="*/ 0 w 6096000"/>
              <a:gd name="connsiteY4" fmla="*/ 2651804 h 3840134"/>
              <a:gd name="connsiteX5" fmla="*/ 0 w 6096000"/>
              <a:gd name="connsiteY5" fmla="*/ 0 h 3840134"/>
              <a:gd name="connsiteX0" fmla="*/ 0 w 6096000"/>
              <a:gd name="connsiteY0" fmla="*/ 0 h 3752076"/>
              <a:gd name="connsiteX1" fmla="*/ 6096000 w 6096000"/>
              <a:gd name="connsiteY1" fmla="*/ 0 h 3752076"/>
              <a:gd name="connsiteX2" fmla="*/ 6082145 w 6096000"/>
              <a:gd name="connsiteY2" fmla="*/ 3469222 h 3752076"/>
              <a:gd name="connsiteX3" fmla="*/ 4627418 w 6096000"/>
              <a:gd name="connsiteY3" fmla="*/ 2549237 h 3752076"/>
              <a:gd name="connsiteX4" fmla="*/ 2133600 w 6096000"/>
              <a:gd name="connsiteY4" fmla="*/ 2153041 h 3752076"/>
              <a:gd name="connsiteX5" fmla="*/ 0 w 6096000"/>
              <a:gd name="connsiteY5" fmla="*/ 0 h 3752076"/>
              <a:gd name="connsiteX0" fmla="*/ 0 w 6096000"/>
              <a:gd name="connsiteY0" fmla="*/ 0 h 3752076"/>
              <a:gd name="connsiteX1" fmla="*/ 6096000 w 6096000"/>
              <a:gd name="connsiteY1" fmla="*/ 0 h 3752076"/>
              <a:gd name="connsiteX2" fmla="*/ 6082145 w 6096000"/>
              <a:gd name="connsiteY2" fmla="*/ 3469222 h 3752076"/>
              <a:gd name="connsiteX3" fmla="*/ 4627418 w 6096000"/>
              <a:gd name="connsiteY3" fmla="*/ 2549237 h 3752076"/>
              <a:gd name="connsiteX4" fmla="*/ 2133600 w 6096000"/>
              <a:gd name="connsiteY4" fmla="*/ 2153041 h 3752076"/>
              <a:gd name="connsiteX5" fmla="*/ 0 w 6096000"/>
              <a:gd name="connsiteY5" fmla="*/ 0 h 3752076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0 w 6096000"/>
              <a:gd name="connsiteY5" fmla="*/ 0 h 3751047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1149927 w 6096000"/>
              <a:gd name="connsiteY5" fmla="*/ 1052946 h 3751047"/>
              <a:gd name="connsiteX6" fmla="*/ 0 w 6096000"/>
              <a:gd name="connsiteY6" fmla="*/ 0 h 3751047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2549237 w 6096000"/>
              <a:gd name="connsiteY5" fmla="*/ 969818 h 3751047"/>
              <a:gd name="connsiteX6" fmla="*/ 0 w 6096000"/>
              <a:gd name="connsiteY6" fmla="*/ 0 h 3751047"/>
              <a:gd name="connsiteX0" fmla="*/ 73900 w 6169900"/>
              <a:gd name="connsiteY0" fmla="*/ 0 h 3751047"/>
              <a:gd name="connsiteX1" fmla="*/ 6169900 w 6169900"/>
              <a:gd name="connsiteY1" fmla="*/ 0 h 3751047"/>
              <a:gd name="connsiteX2" fmla="*/ 6156045 w 6169900"/>
              <a:gd name="connsiteY2" fmla="*/ 3469222 h 3751047"/>
              <a:gd name="connsiteX3" fmla="*/ 4701318 w 6169900"/>
              <a:gd name="connsiteY3" fmla="*/ 2549237 h 3751047"/>
              <a:gd name="connsiteX4" fmla="*/ 2595427 w 6169900"/>
              <a:gd name="connsiteY4" fmla="*/ 2208459 h 3751047"/>
              <a:gd name="connsiteX5" fmla="*/ 2623137 w 6169900"/>
              <a:gd name="connsiteY5" fmla="*/ 969818 h 3751047"/>
              <a:gd name="connsiteX6" fmla="*/ 73900 w 6169900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85362 w 6181362"/>
              <a:gd name="connsiteY0" fmla="*/ 0 h 3748753"/>
              <a:gd name="connsiteX1" fmla="*/ 6181362 w 6181362"/>
              <a:gd name="connsiteY1" fmla="*/ 0 h 3748753"/>
              <a:gd name="connsiteX2" fmla="*/ 6167507 w 6181362"/>
              <a:gd name="connsiteY2" fmla="*/ 3469222 h 3748753"/>
              <a:gd name="connsiteX3" fmla="*/ 4712780 w 6181362"/>
              <a:gd name="connsiteY3" fmla="*/ 2549237 h 3748753"/>
              <a:gd name="connsiteX4" fmla="*/ 2994817 w 6181362"/>
              <a:gd name="connsiteY4" fmla="*/ 2333150 h 3748753"/>
              <a:gd name="connsiteX5" fmla="*/ 2634599 w 6181362"/>
              <a:gd name="connsiteY5" fmla="*/ 969818 h 3748753"/>
              <a:gd name="connsiteX6" fmla="*/ 85362 w 6181362"/>
              <a:gd name="connsiteY6" fmla="*/ 0 h 3748753"/>
              <a:gd name="connsiteX0" fmla="*/ 109781 w 6205781"/>
              <a:gd name="connsiteY0" fmla="*/ 0 h 3748753"/>
              <a:gd name="connsiteX1" fmla="*/ 6205781 w 6205781"/>
              <a:gd name="connsiteY1" fmla="*/ 0 h 3748753"/>
              <a:gd name="connsiteX2" fmla="*/ 6191926 w 6205781"/>
              <a:gd name="connsiteY2" fmla="*/ 3469222 h 3748753"/>
              <a:gd name="connsiteX3" fmla="*/ 4737199 w 6205781"/>
              <a:gd name="connsiteY3" fmla="*/ 2549237 h 3748753"/>
              <a:gd name="connsiteX4" fmla="*/ 3019236 w 6205781"/>
              <a:gd name="connsiteY4" fmla="*/ 2333150 h 3748753"/>
              <a:gd name="connsiteX5" fmla="*/ 2659018 w 6205781"/>
              <a:gd name="connsiteY5" fmla="*/ 969818 h 3748753"/>
              <a:gd name="connsiteX6" fmla="*/ 109781 w 6205781"/>
              <a:gd name="connsiteY6" fmla="*/ 0 h 3748753"/>
              <a:gd name="connsiteX0" fmla="*/ 151541 w 6247541"/>
              <a:gd name="connsiteY0" fmla="*/ 0 h 3748753"/>
              <a:gd name="connsiteX1" fmla="*/ 6247541 w 6247541"/>
              <a:gd name="connsiteY1" fmla="*/ 0 h 3748753"/>
              <a:gd name="connsiteX2" fmla="*/ 6233686 w 6247541"/>
              <a:gd name="connsiteY2" fmla="*/ 3469222 h 3748753"/>
              <a:gd name="connsiteX3" fmla="*/ 4778959 w 6247541"/>
              <a:gd name="connsiteY3" fmla="*/ 2549237 h 3748753"/>
              <a:gd name="connsiteX4" fmla="*/ 3060996 w 6247541"/>
              <a:gd name="connsiteY4" fmla="*/ 2333150 h 3748753"/>
              <a:gd name="connsiteX5" fmla="*/ 2700778 w 6247541"/>
              <a:gd name="connsiteY5" fmla="*/ 969818 h 3748753"/>
              <a:gd name="connsiteX6" fmla="*/ 151541 w 6247541"/>
              <a:gd name="connsiteY6" fmla="*/ 0 h 3748753"/>
              <a:gd name="connsiteX0" fmla="*/ 111448 w 6207448"/>
              <a:gd name="connsiteY0" fmla="*/ 0 h 3747744"/>
              <a:gd name="connsiteX1" fmla="*/ 6207448 w 6207448"/>
              <a:gd name="connsiteY1" fmla="*/ 0 h 3747744"/>
              <a:gd name="connsiteX2" fmla="*/ 6193593 w 6207448"/>
              <a:gd name="connsiteY2" fmla="*/ 3469222 h 3747744"/>
              <a:gd name="connsiteX3" fmla="*/ 4738866 w 6207448"/>
              <a:gd name="connsiteY3" fmla="*/ 2549237 h 3747744"/>
              <a:gd name="connsiteX4" fmla="*/ 3325703 w 6207448"/>
              <a:gd name="connsiteY4" fmla="*/ 2388568 h 3747744"/>
              <a:gd name="connsiteX5" fmla="*/ 2660685 w 6207448"/>
              <a:gd name="connsiteY5" fmla="*/ 969818 h 3747744"/>
              <a:gd name="connsiteX6" fmla="*/ 111448 w 6207448"/>
              <a:gd name="connsiteY6" fmla="*/ 0 h 3747744"/>
              <a:gd name="connsiteX0" fmla="*/ 111448 w 6207448"/>
              <a:gd name="connsiteY0" fmla="*/ 0 h 3747744"/>
              <a:gd name="connsiteX1" fmla="*/ 6207448 w 6207448"/>
              <a:gd name="connsiteY1" fmla="*/ 0 h 3747744"/>
              <a:gd name="connsiteX2" fmla="*/ 6193593 w 6207448"/>
              <a:gd name="connsiteY2" fmla="*/ 3469222 h 3747744"/>
              <a:gd name="connsiteX3" fmla="*/ 4738866 w 6207448"/>
              <a:gd name="connsiteY3" fmla="*/ 2549237 h 3747744"/>
              <a:gd name="connsiteX4" fmla="*/ 3325703 w 6207448"/>
              <a:gd name="connsiteY4" fmla="*/ 2388568 h 3747744"/>
              <a:gd name="connsiteX5" fmla="*/ 2660685 w 6207448"/>
              <a:gd name="connsiteY5" fmla="*/ 969818 h 3747744"/>
              <a:gd name="connsiteX6" fmla="*/ 111448 w 6207448"/>
              <a:gd name="connsiteY6" fmla="*/ 0 h 3747744"/>
              <a:gd name="connsiteX0" fmla="*/ 107733 w 6203733"/>
              <a:gd name="connsiteY0" fmla="*/ 0 h 3747744"/>
              <a:gd name="connsiteX1" fmla="*/ 6203733 w 6203733"/>
              <a:gd name="connsiteY1" fmla="*/ 0 h 3747744"/>
              <a:gd name="connsiteX2" fmla="*/ 6189878 w 6203733"/>
              <a:gd name="connsiteY2" fmla="*/ 3469222 h 3747744"/>
              <a:gd name="connsiteX3" fmla="*/ 4735151 w 6203733"/>
              <a:gd name="connsiteY3" fmla="*/ 2549237 h 3747744"/>
              <a:gd name="connsiteX4" fmla="*/ 3321988 w 6203733"/>
              <a:gd name="connsiteY4" fmla="*/ 2388568 h 3747744"/>
              <a:gd name="connsiteX5" fmla="*/ 2767807 w 6203733"/>
              <a:gd name="connsiteY5" fmla="*/ 637309 h 3747744"/>
              <a:gd name="connsiteX6" fmla="*/ 107733 w 6203733"/>
              <a:gd name="connsiteY6" fmla="*/ 0 h 3747744"/>
              <a:gd name="connsiteX0" fmla="*/ 30047 w 6126047"/>
              <a:gd name="connsiteY0" fmla="*/ 0 h 3747744"/>
              <a:gd name="connsiteX1" fmla="*/ 6126047 w 6126047"/>
              <a:gd name="connsiteY1" fmla="*/ 0 h 3747744"/>
              <a:gd name="connsiteX2" fmla="*/ 6112192 w 6126047"/>
              <a:gd name="connsiteY2" fmla="*/ 3469222 h 3747744"/>
              <a:gd name="connsiteX3" fmla="*/ 4657465 w 6126047"/>
              <a:gd name="connsiteY3" fmla="*/ 2549237 h 3747744"/>
              <a:gd name="connsiteX4" fmla="*/ 3244302 w 6126047"/>
              <a:gd name="connsiteY4" fmla="*/ 2388568 h 3747744"/>
              <a:gd name="connsiteX5" fmla="*/ 2690121 w 6126047"/>
              <a:gd name="connsiteY5" fmla="*/ 637309 h 3747744"/>
              <a:gd name="connsiteX6" fmla="*/ 30047 w 6126047"/>
              <a:gd name="connsiteY6" fmla="*/ 0 h 3747744"/>
              <a:gd name="connsiteX0" fmla="*/ 30047 w 6126047"/>
              <a:gd name="connsiteY0" fmla="*/ 0 h 3747744"/>
              <a:gd name="connsiteX1" fmla="*/ 6126047 w 6126047"/>
              <a:gd name="connsiteY1" fmla="*/ 0 h 3747744"/>
              <a:gd name="connsiteX2" fmla="*/ 6112192 w 6126047"/>
              <a:gd name="connsiteY2" fmla="*/ 3469222 h 3747744"/>
              <a:gd name="connsiteX3" fmla="*/ 4657465 w 6126047"/>
              <a:gd name="connsiteY3" fmla="*/ 2549237 h 3747744"/>
              <a:gd name="connsiteX4" fmla="*/ 3244302 w 6126047"/>
              <a:gd name="connsiteY4" fmla="*/ 2388568 h 3747744"/>
              <a:gd name="connsiteX5" fmla="*/ 2690121 w 6126047"/>
              <a:gd name="connsiteY5" fmla="*/ 637309 h 3747744"/>
              <a:gd name="connsiteX6" fmla="*/ 30047 w 6126047"/>
              <a:gd name="connsiteY6" fmla="*/ 0 h 3747744"/>
              <a:gd name="connsiteX0" fmla="*/ 30047 w 6126220"/>
              <a:gd name="connsiteY0" fmla="*/ 0 h 3764323"/>
              <a:gd name="connsiteX1" fmla="*/ 6126047 w 6126220"/>
              <a:gd name="connsiteY1" fmla="*/ 0 h 3764323"/>
              <a:gd name="connsiteX2" fmla="*/ 6112192 w 6126220"/>
              <a:gd name="connsiteY2" fmla="*/ 3469222 h 3764323"/>
              <a:gd name="connsiteX3" fmla="*/ 4657465 w 6126220"/>
              <a:gd name="connsiteY3" fmla="*/ 2549237 h 3764323"/>
              <a:gd name="connsiteX4" fmla="*/ 3244302 w 6126220"/>
              <a:gd name="connsiteY4" fmla="*/ 2388568 h 3764323"/>
              <a:gd name="connsiteX5" fmla="*/ 2690121 w 6126220"/>
              <a:gd name="connsiteY5" fmla="*/ 637309 h 3764323"/>
              <a:gd name="connsiteX6" fmla="*/ 30047 w 6126220"/>
              <a:gd name="connsiteY6" fmla="*/ 0 h 3764323"/>
              <a:gd name="connsiteX0" fmla="*/ 30047 w 6148139"/>
              <a:gd name="connsiteY0" fmla="*/ 0 h 3764323"/>
              <a:gd name="connsiteX1" fmla="*/ 6126047 w 6148139"/>
              <a:gd name="connsiteY1" fmla="*/ 0 h 3764323"/>
              <a:gd name="connsiteX2" fmla="*/ 6134315 w 6148139"/>
              <a:gd name="connsiteY2" fmla="*/ 3469222 h 3764323"/>
              <a:gd name="connsiteX3" fmla="*/ 4657465 w 6148139"/>
              <a:gd name="connsiteY3" fmla="*/ 2549237 h 3764323"/>
              <a:gd name="connsiteX4" fmla="*/ 3244302 w 6148139"/>
              <a:gd name="connsiteY4" fmla="*/ 2388568 h 3764323"/>
              <a:gd name="connsiteX5" fmla="*/ 2690121 w 6148139"/>
              <a:gd name="connsiteY5" fmla="*/ 637309 h 3764323"/>
              <a:gd name="connsiteX6" fmla="*/ 30047 w 6148139"/>
              <a:gd name="connsiteY6" fmla="*/ 0 h 3764323"/>
              <a:gd name="connsiteX0" fmla="*/ 30047 w 6135098"/>
              <a:gd name="connsiteY0" fmla="*/ 0 h 3767275"/>
              <a:gd name="connsiteX1" fmla="*/ 6126047 w 6135098"/>
              <a:gd name="connsiteY1" fmla="*/ 0 h 3767275"/>
              <a:gd name="connsiteX2" fmla="*/ 6134315 w 6135098"/>
              <a:gd name="connsiteY2" fmla="*/ 3469222 h 3767275"/>
              <a:gd name="connsiteX3" fmla="*/ 4657465 w 6135098"/>
              <a:gd name="connsiteY3" fmla="*/ 2549237 h 3767275"/>
              <a:gd name="connsiteX4" fmla="*/ 3244302 w 6135098"/>
              <a:gd name="connsiteY4" fmla="*/ 2388568 h 3767275"/>
              <a:gd name="connsiteX5" fmla="*/ 2690121 w 6135098"/>
              <a:gd name="connsiteY5" fmla="*/ 637309 h 3767275"/>
              <a:gd name="connsiteX6" fmla="*/ 30047 w 6135098"/>
              <a:gd name="connsiteY6" fmla="*/ 0 h 376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5098" h="3767275">
                <a:moveTo>
                  <a:pt x="30047" y="0"/>
                </a:moveTo>
                <a:lnTo>
                  <a:pt x="6126047" y="0"/>
                </a:lnTo>
                <a:cubicBezTo>
                  <a:pt x="6121429" y="1156407"/>
                  <a:pt x="6138933" y="2312815"/>
                  <a:pt x="6134315" y="3469222"/>
                </a:cubicBezTo>
                <a:cubicBezTo>
                  <a:pt x="6131858" y="4444553"/>
                  <a:pt x="5139134" y="2729346"/>
                  <a:pt x="4657465" y="2549237"/>
                </a:cubicBezTo>
                <a:cubicBezTo>
                  <a:pt x="4175796" y="2369128"/>
                  <a:pt x="3572193" y="2707223"/>
                  <a:pt x="3244302" y="2388568"/>
                </a:cubicBezTo>
                <a:cubicBezTo>
                  <a:pt x="2916411" y="2069913"/>
                  <a:pt x="3225830" y="1035404"/>
                  <a:pt x="2690121" y="637309"/>
                </a:cubicBezTo>
                <a:cubicBezTo>
                  <a:pt x="2154412" y="239214"/>
                  <a:pt x="-297844" y="854363"/>
                  <a:pt x="30047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00B556EE-3AD5-434D-B709-7F7D6B76EFF0}"/>
              </a:ext>
            </a:extLst>
          </p:cNvPr>
          <p:cNvSpPr/>
          <p:nvPr/>
        </p:nvSpPr>
        <p:spPr>
          <a:xfrm>
            <a:off x="607196" y="1077218"/>
            <a:ext cx="10629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Việt Nam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7E24AB00-2756-4709-81CD-C146C4978CD9}"/>
              </a:ext>
            </a:extLst>
          </p:cNvPr>
          <p:cNvSpPr/>
          <p:nvPr/>
        </p:nvSpPr>
        <p:spPr>
          <a:xfrm>
            <a:off x="607196" y="0"/>
            <a:ext cx="112710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vi-VN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CHỦ XÃ HỘI CHỦ NGHĨA VÀ NHÀ NƯỚC PHÁP QUYỀN XÃ HỘI CHỦ NGHĨA Ở VIỆT NAM.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71E28A0-66CD-4B95-B69B-5D26066E08F7}"/>
              </a:ext>
            </a:extLst>
          </p:cNvPr>
          <p:cNvSpPr/>
          <p:nvPr/>
        </p:nvSpPr>
        <p:spPr>
          <a:xfrm>
            <a:off x="401578" y="1487918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XHCN ở Việt Nam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Down Arrow 2">
            <a:extLst>
              <a:ext uri="{FF2B5EF4-FFF2-40B4-BE49-F238E27FC236}">
                <a16:creationId xmlns:a16="http://schemas.microsoft.com/office/drawing/2014/main" id="{5955BA52-E956-4057-B7B6-468CE48B92DC}"/>
              </a:ext>
            </a:extLst>
          </p:cNvPr>
          <p:cNvSpPr/>
          <p:nvPr/>
        </p:nvSpPr>
        <p:spPr>
          <a:xfrm>
            <a:off x="4282939" y="1990141"/>
            <a:ext cx="584753" cy="461665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EED26DDB-3E7E-4ED3-9617-6965321B9D32}"/>
              </a:ext>
            </a:extLst>
          </p:cNvPr>
          <p:cNvSpPr/>
          <p:nvPr/>
        </p:nvSpPr>
        <p:spPr>
          <a:xfrm>
            <a:off x="3151303" y="2469595"/>
            <a:ext cx="2848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DÂN LÀ GỐC</a:t>
            </a:r>
          </a:p>
        </p:txBody>
      </p:sp>
      <p:sp>
        <p:nvSpPr>
          <p:cNvPr id="17" name="Down Arrow 4">
            <a:extLst>
              <a:ext uri="{FF2B5EF4-FFF2-40B4-BE49-F238E27FC236}">
                <a16:creationId xmlns:a16="http://schemas.microsoft.com/office/drawing/2014/main" id="{71A2858B-9303-4FF1-8000-8E43FF026DE3}"/>
              </a:ext>
            </a:extLst>
          </p:cNvPr>
          <p:cNvSpPr/>
          <p:nvPr/>
        </p:nvSpPr>
        <p:spPr>
          <a:xfrm>
            <a:off x="4264828" y="2971818"/>
            <a:ext cx="602864" cy="457182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7C4D22B4-C9BF-4456-B7F0-D6580D084585}"/>
              </a:ext>
            </a:extLst>
          </p:cNvPr>
          <p:cNvSpPr/>
          <p:nvPr/>
        </p:nvSpPr>
        <p:spPr>
          <a:xfrm>
            <a:off x="1547195" y="3574382"/>
            <a:ext cx="128932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“Nước ta là nước dân chủ.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Bao nhiêu lợi ích đều vì dân.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Bao nhiêu quyền hạn đều là của dân.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Công cuộc đổi mới, xây dựng là trách nhiệm của dân.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Sự nghiệp kháng chiến, kiên quốc là công việc của dân.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Chính quyền từ xã đến Chính phủ Trung ương do dân cử ra.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Đoàn thể từ Trung ương đến xã do dân tổ chức nên.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Nói tóm lại, quyền hành và lực lượng đều ở dân”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26D1B6BA-2044-4A10-9C2E-5CF310C485CB}"/>
              </a:ext>
            </a:extLst>
          </p:cNvPr>
          <p:cNvSpPr txBox="1"/>
          <p:nvPr/>
        </p:nvSpPr>
        <p:spPr>
          <a:xfrm>
            <a:off x="4575315" y="5926164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 CHÍ MINH</a:t>
            </a:r>
          </a:p>
        </p:txBody>
      </p:sp>
      <p:sp>
        <p:nvSpPr>
          <p:cNvPr id="2" name="Dấu ngoặc vuông Trái 1">
            <a:extLst>
              <a:ext uri="{FF2B5EF4-FFF2-40B4-BE49-F238E27FC236}">
                <a16:creationId xmlns:a16="http://schemas.microsoft.com/office/drawing/2014/main" id="{1FC84348-82DB-49E3-8EDF-D5060EA6D585}"/>
              </a:ext>
            </a:extLst>
          </p:cNvPr>
          <p:cNvSpPr/>
          <p:nvPr/>
        </p:nvSpPr>
        <p:spPr>
          <a:xfrm>
            <a:off x="844829" y="3429000"/>
            <a:ext cx="602865" cy="2958829"/>
          </a:xfrm>
          <a:prstGeom prst="leftBracket">
            <a:avLst>
              <a:gd name="adj" fmla="val 775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ấu ngoặc vuông Trái 20">
            <a:extLst>
              <a:ext uri="{FF2B5EF4-FFF2-40B4-BE49-F238E27FC236}">
                <a16:creationId xmlns:a16="http://schemas.microsoft.com/office/drawing/2014/main" id="{B464C827-162D-4039-BA71-94232EC8D9EB}"/>
              </a:ext>
            </a:extLst>
          </p:cNvPr>
          <p:cNvSpPr/>
          <p:nvPr/>
        </p:nvSpPr>
        <p:spPr>
          <a:xfrm flipH="1">
            <a:off x="7014020" y="3437502"/>
            <a:ext cx="602865" cy="2958829"/>
          </a:xfrm>
          <a:prstGeom prst="leftBracket">
            <a:avLst>
              <a:gd name="adj" fmla="val 810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Sự độc đáo trong Tuyên ngôn độc lập của Chủ tịch Hồ Chí Minh">
            <a:extLst>
              <a:ext uri="{FF2B5EF4-FFF2-40B4-BE49-F238E27FC236}">
                <a16:creationId xmlns:a16="http://schemas.microsoft.com/office/drawing/2014/main" id="{92DDA270-3D31-4887-ADE9-DCA5C500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56216" y="1158252"/>
            <a:ext cx="3898074" cy="567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32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2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5C07AC95-5B95-40DA-964E-E362E8FF3AE0}"/>
              </a:ext>
            </a:extLst>
          </p:cNvPr>
          <p:cNvSpPr/>
          <p:nvPr/>
        </p:nvSpPr>
        <p:spPr>
          <a:xfrm flipH="1">
            <a:off x="0" y="0"/>
            <a:ext cx="12167286" cy="6858000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870DE954-34B4-4BBA-9B06-80714E17E803}"/>
              </a:ext>
            </a:extLst>
          </p:cNvPr>
          <p:cNvSpPr/>
          <p:nvPr/>
        </p:nvSpPr>
        <p:spPr>
          <a:xfrm>
            <a:off x="607196" y="1077218"/>
            <a:ext cx="10629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Việt Nam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BD6EAEB0-C13A-4604-B0BB-8108AD87E0CA}"/>
              </a:ext>
            </a:extLst>
          </p:cNvPr>
          <p:cNvSpPr/>
          <p:nvPr/>
        </p:nvSpPr>
        <p:spPr>
          <a:xfrm>
            <a:off x="607196" y="0"/>
            <a:ext cx="112710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vi-VN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CHỦ XÃ HỘI CHỦ NGHĨA VÀ NHÀ NƯỚC PHÁP QUYỀN XÃ HỘI CHỦ NGHĨA Ở VIỆT NAM.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1F6F901B-24CF-4CCE-8D48-D05F5884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662" y="1304197"/>
            <a:ext cx="9200321" cy="578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45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582547-7628-4C2B-B334-385F87AE4E5D}"/>
              </a:ext>
            </a:extLst>
          </p:cNvPr>
          <p:cNvSpPr/>
          <p:nvPr/>
        </p:nvSpPr>
        <p:spPr>
          <a:xfrm>
            <a:off x="0" y="-1"/>
            <a:ext cx="4253910" cy="4364992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4C5C3A1-C2A2-4EE6-ADC2-8005196929F5}"/>
              </a:ext>
            </a:extLst>
          </p:cNvPr>
          <p:cNvSpPr/>
          <p:nvPr/>
        </p:nvSpPr>
        <p:spPr>
          <a:xfrm>
            <a:off x="5181599" y="4406551"/>
            <a:ext cx="7010400" cy="2451449"/>
          </a:xfrm>
          <a:custGeom>
            <a:avLst/>
            <a:gdLst>
              <a:gd name="connsiteX0" fmla="*/ 0 w 7010400"/>
              <a:gd name="connsiteY0" fmla="*/ 0 h 2451440"/>
              <a:gd name="connsiteX1" fmla="*/ 7010400 w 7010400"/>
              <a:gd name="connsiteY1" fmla="*/ 0 h 2451440"/>
              <a:gd name="connsiteX2" fmla="*/ 7010400 w 7010400"/>
              <a:gd name="connsiteY2" fmla="*/ 2451440 h 2451440"/>
              <a:gd name="connsiteX3" fmla="*/ 0 w 7010400"/>
              <a:gd name="connsiteY3" fmla="*/ 2451440 h 2451440"/>
              <a:gd name="connsiteX4" fmla="*/ 0 w 7010400"/>
              <a:gd name="connsiteY4" fmla="*/ 0 h 2451440"/>
              <a:gd name="connsiteX0" fmla="*/ 0 w 7010400"/>
              <a:gd name="connsiteY0" fmla="*/ 28524 h 2479964"/>
              <a:gd name="connsiteX1" fmla="*/ 3006436 w 7010400"/>
              <a:gd name="connsiteY1" fmla="*/ 0 h 2479964"/>
              <a:gd name="connsiteX2" fmla="*/ 7010400 w 7010400"/>
              <a:gd name="connsiteY2" fmla="*/ 28524 h 2479964"/>
              <a:gd name="connsiteX3" fmla="*/ 7010400 w 7010400"/>
              <a:gd name="connsiteY3" fmla="*/ 2479964 h 2479964"/>
              <a:gd name="connsiteX4" fmla="*/ 0 w 7010400"/>
              <a:gd name="connsiteY4" fmla="*/ 2479964 h 2479964"/>
              <a:gd name="connsiteX5" fmla="*/ 0 w 7010400"/>
              <a:gd name="connsiteY5" fmla="*/ 28524 h 2479964"/>
              <a:gd name="connsiteX0" fmla="*/ 2175164 w 7010400"/>
              <a:gd name="connsiteY0" fmla="*/ 1552524 h 2479964"/>
              <a:gd name="connsiteX1" fmla="*/ 3006436 w 7010400"/>
              <a:gd name="connsiteY1" fmla="*/ 0 h 2479964"/>
              <a:gd name="connsiteX2" fmla="*/ 7010400 w 7010400"/>
              <a:gd name="connsiteY2" fmla="*/ 28524 h 2479964"/>
              <a:gd name="connsiteX3" fmla="*/ 7010400 w 7010400"/>
              <a:gd name="connsiteY3" fmla="*/ 2479964 h 2479964"/>
              <a:gd name="connsiteX4" fmla="*/ 0 w 7010400"/>
              <a:gd name="connsiteY4" fmla="*/ 2479964 h 2479964"/>
              <a:gd name="connsiteX5" fmla="*/ 2175164 w 7010400"/>
              <a:gd name="connsiteY5" fmla="*/ 1552524 h 2479964"/>
              <a:gd name="connsiteX0" fmla="*/ 2334905 w 7170141"/>
              <a:gd name="connsiteY0" fmla="*/ 1552524 h 2479964"/>
              <a:gd name="connsiteX1" fmla="*/ 3166177 w 7170141"/>
              <a:gd name="connsiteY1" fmla="*/ 0 h 2479964"/>
              <a:gd name="connsiteX2" fmla="*/ 7170141 w 7170141"/>
              <a:gd name="connsiteY2" fmla="*/ 28524 h 2479964"/>
              <a:gd name="connsiteX3" fmla="*/ 7170141 w 7170141"/>
              <a:gd name="connsiteY3" fmla="*/ 2479964 h 2479964"/>
              <a:gd name="connsiteX4" fmla="*/ 159741 w 7170141"/>
              <a:gd name="connsiteY4" fmla="*/ 2479964 h 2479964"/>
              <a:gd name="connsiteX5" fmla="*/ 2334905 w 7170141"/>
              <a:gd name="connsiteY5" fmla="*/ 1552524 h 2479964"/>
              <a:gd name="connsiteX0" fmla="*/ 2346530 w 7181766"/>
              <a:gd name="connsiteY0" fmla="*/ 1538669 h 2466109"/>
              <a:gd name="connsiteX1" fmla="*/ 4507838 w 7181766"/>
              <a:gd name="connsiteY1" fmla="*/ 0 h 2466109"/>
              <a:gd name="connsiteX2" fmla="*/ 7181766 w 7181766"/>
              <a:gd name="connsiteY2" fmla="*/ 14669 h 2466109"/>
              <a:gd name="connsiteX3" fmla="*/ 7181766 w 7181766"/>
              <a:gd name="connsiteY3" fmla="*/ 2466109 h 2466109"/>
              <a:gd name="connsiteX4" fmla="*/ 171366 w 7181766"/>
              <a:gd name="connsiteY4" fmla="*/ 2466109 h 2466109"/>
              <a:gd name="connsiteX5" fmla="*/ 2346530 w 7181766"/>
              <a:gd name="connsiteY5" fmla="*/ 1538669 h 2466109"/>
              <a:gd name="connsiteX0" fmla="*/ 2346530 w 7181766"/>
              <a:gd name="connsiteY0" fmla="*/ 1538684 h 2466124"/>
              <a:gd name="connsiteX1" fmla="*/ 4507838 w 7181766"/>
              <a:gd name="connsiteY1" fmla="*/ 15 h 2466124"/>
              <a:gd name="connsiteX2" fmla="*/ 7181766 w 7181766"/>
              <a:gd name="connsiteY2" fmla="*/ 14684 h 2466124"/>
              <a:gd name="connsiteX3" fmla="*/ 7181766 w 7181766"/>
              <a:gd name="connsiteY3" fmla="*/ 2466124 h 2466124"/>
              <a:gd name="connsiteX4" fmla="*/ 171366 w 7181766"/>
              <a:gd name="connsiteY4" fmla="*/ 2466124 h 2466124"/>
              <a:gd name="connsiteX5" fmla="*/ 2346530 w 7181766"/>
              <a:gd name="connsiteY5" fmla="*/ 1538684 h 2466124"/>
              <a:gd name="connsiteX0" fmla="*/ 2621805 w 7166096"/>
              <a:gd name="connsiteY0" fmla="*/ 1872113 h 2591735"/>
              <a:gd name="connsiteX1" fmla="*/ 4492168 w 7166096"/>
              <a:gd name="connsiteY1" fmla="*/ 125626 h 2591735"/>
              <a:gd name="connsiteX2" fmla="*/ 7166096 w 7166096"/>
              <a:gd name="connsiteY2" fmla="*/ 140295 h 2591735"/>
              <a:gd name="connsiteX3" fmla="*/ 7166096 w 7166096"/>
              <a:gd name="connsiteY3" fmla="*/ 2591735 h 2591735"/>
              <a:gd name="connsiteX4" fmla="*/ 155696 w 7166096"/>
              <a:gd name="connsiteY4" fmla="*/ 2591735 h 2591735"/>
              <a:gd name="connsiteX5" fmla="*/ 2621805 w 7166096"/>
              <a:gd name="connsiteY5" fmla="*/ 1872113 h 2591735"/>
              <a:gd name="connsiteX0" fmla="*/ 2621697 w 7165988"/>
              <a:gd name="connsiteY0" fmla="*/ 1732236 h 2451858"/>
              <a:gd name="connsiteX1" fmla="*/ 4478206 w 7165988"/>
              <a:gd name="connsiteY1" fmla="*/ 318259 h 2451858"/>
              <a:gd name="connsiteX2" fmla="*/ 7165988 w 7165988"/>
              <a:gd name="connsiteY2" fmla="*/ 418 h 2451858"/>
              <a:gd name="connsiteX3" fmla="*/ 7165988 w 7165988"/>
              <a:gd name="connsiteY3" fmla="*/ 2451858 h 2451858"/>
              <a:gd name="connsiteX4" fmla="*/ 155588 w 7165988"/>
              <a:gd name="connsiteY4" fmla="*/ 2451858 h 2451858"/>
              <a:gd name="connsiteX5" fmla="*/ 2621697 w 7165988"/>
              <a:gd name="connsiteY5" fmla="*/ 1732236 h 2451858"/>
              <a:gd name="connsiteX0" fmla="*/ 2621697 w 7165988"/>
              <a:gd name="connsiteY0" fmla="*/ 1731836 h 2451458"/>
              <a:gd name="connsiteX1" fmla="*/ 4478206 w 7165988"/>
              <a:gd name="connsiteY1" fmla="*/ 317859 h 2451458"/>
              <a:gd name="connsiteX2" fmla="*/ 7165988 w 7165988"/>
              <a:gd name="connsiteY2" fmla="*/ 18 h 2451458"/>
              <a:gd name="connsiteX3" fmla="*/ 7165988 w 7165988"/>
              <a:gd name="connsiteY3" fmla="*/ 2451458 h 2451458"/>
              <a:gd name="connsiteX4" fmla="*/ 155588 w 7165988"/>
              <a:gd name="connsiteY4" fmla="*/ 2451458 h 2451458"/>
              <a:gd name="connsiteX5" fmla="*/ 2621697 w 7165988"/>
              <a:gd name="connsiteY5" fmla="*/ 1731836 h 2451458"/>
              <a:gd name="connsiteX0" fmla="*/ 2625433 w 7169724"/>
              <a:gd name="connsiteY0" fmla="*/ 1731830 h 2451452"/>
              <a:gd name="connsiteX1" fmla="*/ 4952997 w 7169724"/>
              <a:gd name="connsiteY1" fmla="*/ 885889 h 2451452"/>
              <a:gd name="connsiteX2" fmla="*/ 7169724 w 7169724"/>
              <a:gd name="connsiteY2" fmla="*/ 12 h 2451452"/>
              <a:gd name="connsiteX3" fmla="*/ 7169724 w 7169724"/>
              <a:gd name="connsiteY3" fmla="*/ 2451452 h 2451452"/>
              <a:gd name="connsiteX4" fmla="*/ 159324 w 7169724"/>
              <a:gd name="connsiteY4" fmla="*/ 2451452 h 2451452"/>
              <a:gd name="connsiteX5" fmla="*/ 2625433 w 7169724"/>
              <a:gd name="connsiteY5" fmla="*/ 1731830 h 2451452"/>
              <a:gd name="connsiteX0" fmla="*/ 2626791 w 7171082"/>
              <a:gd name="connsiteY0" fmla="*/ 1731827 h 2451449"/>
              <a:gd name="connsiteX1" fmla="*/ 5120609 w 7171082"/>
              <a:gd name="connsiteY1" fmla="*/ 1287668 h 2451449"/>
              <a:gd name="connsiteX2" fmla="*/ 7171082 w 7171082"/>
              <a:gd name="connsiteY2" fmla="*/ 9 h 2451449"/>
              <a:gd name="connsiteX3" fmla="*/ 7171082 w 7171082"/>
              <a:gd name="connsiteY3" fmla="*/ 2451449 h 2451449"/>
              <a:gd name="connsiteX4" fmla="*/ 160682 w 7171082"/>
              <a:gd name="connsiteY4" fmla="*/ 2451449 h 2451449"/>
              <a:gd name="connsiteX5" fmla="*/ 2626791 w 7171082"/>
              <a:gd name="connsiteY5" fmla="*/ 1731827 h 2451449"/>
              <a:gd name="connsiteX0" fmla="*/ 2466109 w 7010400"/>
              <a:gd name="connsiteY0" fmla="*/ 1731827 h 2451449"/>
              <a:gd name="connsiteX1" fmla="*/ 4959927 w 7010400"/>
              <a:gd name="connsiteY1" fmla="*/ 1287668 h 2451449"/>
              <a:gd name="connsiteX2" fmla="*/ 7010400 w 7010400"/>
              <a:gd name="connsiteY2" fmla="*/ 9 h 2451449"/>
              <a:gd name="connsiteX3" fmla="*/ 7010400 w 7010400"/>
              <a:gd name="connsiteY3" fmla="*/ 2451449 h 2451449"/>
              <a:gd name="connsiteX4" fmla="*/ 0 w 7010400"/>
              <a:gd name="connsiteY4" fmla="*/ 2451449 h 2451449"/>
              <a:gd name="connsiteX5" fmla="*/ 2466109 w 7010400"/>
              <a:gd name="connsiteY5" fmla="*/ 1731827 h 245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10400" h="2451449">
                <a:moveTo>
                  <a:pt x="2466109" y="1731827"/>
                </a:moveTo>
                <a:cubicBezTo>
                  <a:pt x="3292763" y="1537864"/>
                  <a:pt x="3565235" y="564923"/>
                  <a:pt x="4959927" y="1287668"/>
                </a:cubicBezTo>
                <a:cubicBezTo>
                  <a:pt x="6354619" y="2010413"/>
                  <a:pt x="6119091" y="-4881"/>
                  <a:pt x="7010400" y="9"/>
                </a:cubicBezTo>
                <a:lnTo>
                  <a:pt x="7010400" y="2451449"/>
                </a:lnTo>
                <a:lnTo>
                  <a:pt x="0" y="2451449"/>
                </a:lnTo>
                <a:cubicBezTo>
                  <a:pt x="11545" y="2435421"/>
                  <a:pt x="1639455" y="1925790"/>
                  <a:pt x="2466109" y="1731827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FA286E7C-435A-4A1D-8A8D-7C10BB82CE87}"/>
              </a:ext>
            </a:extLst>
          </p:cNvPr>
          <p:cNvSpPr/>
          <p:nvPr/>
        </p:nvSpPr>
        <p:spPr>
          <a:xfrm>
            <a:off x="607196" y="1077218"/>
            <a:ext cx="10629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C430500B-8585-48A8-AE5C-F9D1D782DD5E}"/>
              </a:ext>
            </a:extLst>
          </p:cNvPr>
          <p:cNvSpPr/>
          <p:nvPr/>
        </p:nvSpPr>
        <p:spPr>
          <a:xfrm>
            <a:off x="607196" y="0"/>
            <a:ext cx="112710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vi-VN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CHỦ XÃ HỘI CHỦ NGHĨA VÀ NHÀ NƯỚC PHÁP QUYỀN XÃ HỘI CHỦ NGHĨA Ở VIỆT NAM.</a:t>
            </a:r>
          </a:p>
        </p:txBody>
      </p:sp>
      <p:pic>
        <p:nvPicPr>
          <p:cNvPr id="12292" name="Picture 4" descr="Phương hướng xây dựng nhà nước pháp quyền Việt Nam XHCN">
            <a:extLst>
              <a:ext uri="{FF2B5EF4-FFF2-40B4-BE49-F238E27FC236}">
                <a16:creationId xmlns:a16="http://schemas.microsoft.com/office/drawing/2014/main" id="{BF6E0226-4072-4C7D-9FBA-BB6DFA623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801761"/>
            <a:ext cx="5691809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Nhà Nước Pháp Quyền Xhcn Vn Là Gì">
            <a:extLst>
              <a:ext uri="{FF2B5EF4-FFF2-40B4-BE49-F238E27FC236}">
                <a16:creationId xmlns:a16="http://schemas.microsoft.com/office/drawing/2014/main" id="{1AAB376D-2BF5-4DE5-A4EC-DA2962A0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98" y="1801761"/>
            <a:ext cx="548540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04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66EDAC27-E0D6-4816-8BB9-9D1B10B1AC59}"/>
              </a:ext>
            </a:extLst>
          </p:cNvPr>
          <p:cNvSpPr>
            <a:spLocks/>
          </p:cNvSpPr>
          <p:nvPr/>
        </p:nvSpPr>
        <p:spPr bwMode="auto">
          <a:xfrm flipH="1">
            <a:off x="0" y="0"/>
            <a:ext cx="12192000" cy="2302999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323E2B84-833A-4458-BCB6-78959F5A5465}"/>
              </a:ext>
            </a:extLst>
          </p:cNvPr>
          <p:cNvSpPr/>
          <p:nvPr/>
        </p:nvSpPr>
        <p:spPr>
          <a:xfrm>
            <a:off x="607196" y="1077218"/>
            <a:ext cx="10629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F1DE729-4BE6-4835-BDEA-BDE90C45B41D}"/>
              </a:ext>
            </a:extLst>
          </p:cNvPr>
          <p:cNvSpPr/>
          <p:nvPr/>
        </p:nvSpPr>
        <p:spPr>
          <a:xfrm>
            <a:off x="607196" y="0"/>
            <a:ext cx="112710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vi-VN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CHỦ XÃ HỘI CHỦ NGHĨA VÀ NHÀ NƯỚC PHÁP QUYỀN XÃ HỘI CHỦ NGHĨA Ở VIỆT NAM.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15CFCFE4-3262-482B-9D25-57843160D2C7}"/>
              </a:ext>
            </a:extLst>
          </p:cNvPr>
          <p:cNvSpPr/>
          <p:nvPr/>
        </p:nvSpPr>
        <p:spPr>
          <a:xfrm>
            <a:off x="769326" y="1517229"/>
            <a:ext cx="10889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Nam:</a:t>
            </a:r>
          </a:p>
        </p:txBody>
      </p:sp>
      <p:graphicFrame>
        <p:nvGraphicFramePr>
          <p:cNvPr id="8" name="Sơ đồ 7">
            <a:extLst>
              <a:ext uri="{FF2B5EF4-FFF2-40B4-BE49-F238E27FC236}">
                <a16:creationId xmlns:a16="http://schemas.microsoft.com/office/drawing/2014/main" id="{972B55DC-6826-48BB-AB32-74D7DA24A8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549951"/>
              </p:ext>
            </p:extLst>
          </p:nvPr>
        </p:nvGraphicFramePr>
        <p:xfrm>
          <a:off x="1361662" y="2154436"/>
          <a:ext cx="9163878" cy="4446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4224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8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54032282-52C8-4FBB-9692-F8477BA5DE27}"/>
              </a:ext>
            </a:extLst>
          </p:cNvPr>
          <p:cNvSpPr>
            <a:spLocks/>
          </p:cNvSpPr>
          <p:nvPr/>
        </p:nvSpPr>
        <p:spPr bwMode="auto">
          <a:xfrm flipV="1">
            <a:off x="0" y="4935254"/>
            <a:ext cx="12203113" cy="1922745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BD46A98B-9AE6-49C0-B6DC-EB4AEA8DB45F}"/>
              </a:ext>
            </a:extLst>
          </p:cNvPr>
          <p:cNvSpPr/>
          <p:nvPr/>
        </p:nvSpPr>
        <p:spPr>
          <a:xfrm>
            <a:off x="607196" y="1077218"/>
            <a:ext cx="10629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EDA9FE1E-7DA6-43AD-9390-56060C15E229}"/>
              </a:ext>
            </a:extLst>
          </p:cNvPr>
          <p:cNvSpPr/>
          <p:nvPr/>
        </p:nvSpPr>
        <p:spPr>
          <a:xfrm>
            <a:off x="607196" y="0"/>
            <a:ext cx="112710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vi-VN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CHỦ XÃ HỘI CHỦ NGHĨA VÀ NHÀ NƯỚC PHÁP QUYỀN XÃ HỘI CHỦ NGHĨA Ở VIỆT NAM.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E4BC7532-8453-497D-84C7-D006E82BDBAB}"/>
              </a:ext>
            </a:extLst>
          </p:cNvPr>
          <p:cNvSpPr/>
          <p:nvPr/>
        </p:nvSpPr>
        <p:spPr>
          <a:xfrm>
            <a:off x="769326" y="1517229"/>
            <a:ext cx="10889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Cương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đất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NNPQ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53" name="Sơ đồ 52">
            <a:extLst>
              <a:ext uri="{FF2B5EF4-FFF2-40B4-BE49-F238E27FC236}">
                <a16:creationId xmlns:a16="http://schemas.microsoft.com/office/drawing/2014/main" id="{D7F79CD9-8465-42C9-8AA0-A938A4C171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348381"/>
              </p:ext>
            </p:extLst>
          </p:nvPr>
        </p:nvGraphicFramePr>
        <p:xfrm>
          <a:off x="607196" y="1890897"/>
          <a:ext cx="10815478" cy="4550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952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53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">
            <a:extLst>
              <a:ext uri="{FF2B5EF4-FFF2-40B4-BE49-F238E27FC236}">
                <a16:creationId xmlns:a16="http://schemas.microsoft.com/office/drawing/2014/main" id="{A22C4D36-11FF-4BC2-A9F0-654C660C6786}"/>
              </a:ext>
            </a:extLst>
          </p:cNvPr>
          <p:cNvSpPr/>
          <p:nvPr/>
        </p:nvSpPr>
        <p:spPr>
          <a:xfrm>
            <a:off x="0" y="-1"/>
            <a:ext cx="4253910" cy="4364992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 4">
            <a:extLst>
              <a:ext uri="{FF2B5EF4-FFF2-40B4-BE49-F238E27FC236}">
                <a16:creationId xmlns:a16="http://schemas.microsoft.com/office/drawing/2014/main" id="{9F22A224-CE4D-407D-A34B-C4281E8AA6CA}"/>
              </a:ext>
            </a:extLst>
          </p:cNvPr>
          <p:cNvSpPr/>
          <p:nvPr/>
        </p:nvSpPr>
        <p:spPr>
          <a:xfrm>
            <a:off x="5181599" y="4406551"/>
            <a:ext cx="7010400" cy="2451449"/>
          </a:xfrm>
          <a:custGeom>
            <a:avLst/>
            <a:gdLst>
              <a:gd name="connsiteX0" fmla="*/ 0 w 7010400"/>
              <a:gd name="connsiteY0" fmla="*/ 0 h 2451440"/>
              <a:gd name="connsiteX1" fmla="*/ 7010400 w 7010400"/>
              <a:gd name="connsiteY1" fmla="*/ 0 h 2451440"/>
              <a:gd name="connsiteX2" fmla="*/ 7010400 w 7010400"/>
              <a:gd name="connsiteY2" fmla="*/ 2451440 h 2451440"/>
              <a:gd name="connsiteX3" fmla="*/ 0 w 7010400"/>
              <a:gd name="connsiteY3" fmla="*/ 2451440 h 2451440"/>
              <a:gd name="connsiteX4" fmla="*/ 0 w 7010400"/>
              <a:gd name="connsiteY4" fmla="*/ 0 h 2451440"/>
              <a:gd name="connsiteX0" fmla="*/ 0 w 7010400"/>
              <a:gd name="connsiteY0" fmla="*/ 28524 h 2479964"/>
              <a:gd name="connsiteX1" fmla="*/ 3006436 w 7010400"/>
              <a:gd name="connsiteY1" fmla="*/ 0 h 2479964"/>
              <a:gd name="connsiteX2" fmla="*/ 7010400 w 7010400"/>
              <a:gd name="connsiteY2" fmla="*/ 28524 h 2479964"/>
              <a:gd name="connsiteX3" fmla="*/ 7010400 w 7010400"/>
              <a:gd name="connsiteY3" fmla="*/ 2479964 h 2479964"/>
              <a:gd name="connsiteX4" fmla="*/ 0 w 7010400"/>
              <a:gd name="connsiteY4" fmla="*/ 2479964 h 2479964"/>
              <a:gd name="connsiteX5" fmla="*/ 0 w 7010400"/>
              <a:gd name="connsiteY5" fmla="*/ 28524 h 2479964"/>
              <a:gd name="connsiteX0" fmla="*/ 2175164 w 7010400"/>
              <a:gd name="connsiteY0" fmla="*/ 1552524 h 2479964"/>
              <a:gd name="connsiteX1" fmla="*/ 3006436 w 7010400"/>
              <a:gd name="connsiteY1" fmla="*/ 0 h 2479964"/>
              <a:gd name="connsiteX2" fmla="*/ 7010400 w 7010400"/>
              <a:gd name="connsiteY2" fmla="*/ 28524 h 2479964"/>
              <a:gd name="connsiteX3" fmla="*/ 7010400 w 7010400"/>
              <a:gd name="connsiteY3" fmla="*/ 2479964 h 2479964"/>
              <a:gd name="connsiteX4" fmla="*/ 0 w 7010400"/>
              <a:gd name="connsiteY4" fmla="*/ 2479964 h 2479964"/>
              <a:gd name="connsiteX5" fmla="*/ 2175164 w 7010400"/>
              <a:gd name="connsiteY5" fmla="*/ 1552524 h 2479964"/>
              <a:gd name="connsiteX0" fmla="*/ 2334905 w 7170141"/>
              <a:gd name="connsiteY0" fmla="*/ 1552524 h 2479964"/>
              <a:gd name="connsiteX1" fmla="*/ 3166177 w 7170141"/>
              <a:gd name="connsiteY1" fmla="*/ 0 h 2479964"/>
              <a:gd name="connsiteX2" fmla="*/ 7170141 w 7170141"/>
              <a:gd name="connsiteY2" fmla="*/ 28524 h 2479964"/>
              <a:gd name="connsiteX3" fmla="*/ 7170141 w 7170141"/>
              <a:gd name="connsiteY3" fmla="*/ 2479964 h 2479964"/>
              <a:gd name="connsiteX4" fmla="*/ 159741 w 7170141"/>
              <a:gd name="connsiteY4" fmla="*/ 2479964 h 2479964"/>
              <a:gd name="connsiteX5" fmla="*/ 2334905 w 7170141"/>
              <a:gd name="connsiteY5" fmla="*/ 1552524 h 2479964"/>
              <a:gd name="connsiteX0" fmla="*/ 2346530 w 7181766"/>
              <a:gd name="connsiteY0" fmla="*/ 1538669 h 2466109"/>
              <a:gd name="connsiteX1" fmla="*/ 4507838 w 7181766"/>
              <a:gd name="connsiteY1" fmla="*/ 0 h 2466109"/>
              <a:gd name="connsiteX2" fmla="*/ 7181766 w 7181766"/>
              <a:gd name="connsiteY2" fmla="*/ 14669 h 2466109"/>
              <a:gd name="connsiteX3" fmla="*/ 7181766 w 7181766"/>
              <a:gd name="connsiteY3" fmla="*/ 2466109 h 2466109"/>
              <a:gd name="connsiteX4" fmla="*/ 171366 w 7181766"/>
              <a:gd name="connsiteY4" fmla="*/ 2466109 h 2466109"/>
              <a:gd name="connsiteX5" fmla="*/ 2346530 w 7181766"/>
              <a:gd name="connsiteY5" fmla="*/ 1538669 h 2466109"/>
              <a:gd name="connsiteX0" fmla="*/ 2346530 w 7181766"/>
              <a:gd name="connsiteY0" fmla="*/ 1538684 h 2466124"/>
              <a:gd name="connsiteX1" fmla="*/ 4507838 w 7181766"/>
              <a:gd name="connsiteY1" fmla="*/ 15 h 2466124"/>
              <a:gd name="connsiteX2" fmla="*/ 7181766 w 7181766"/>
              <a:gd name="connsiteY2" fmla="*/ 14684 h 2466124"/>
              <a:gd name="connsiteX3" fmla="*/ 7181766 w 7181766"/>
              <a:gd name="connsiteY3" fmla="*/ 2466124 h 2466124"/>
              <a:gd name="connsiteX4" fmla="*/ 171366 w 7181766"/>
              <a:gd name="connsiteY4" fmla="*/ 2466124 h 2466124"/>
              <a:gd name="connsiteX5" fmla="*/ 2346530 w 7181766"/>
              <a:gd name="connsiteY5" fmla="*/ 1538684 h 2466124"/>
              <a:gd name="connsiteX0" fmla="*/ 2621805 w 7166096"/>
              <a:gd name="connsiteY0" fmla="*/ 1872113 h 2591735"/>
              <a:gd name="connsiteX1" fmla="*/ 4492168 w 7166096"/>
              <a:gd name="connsiteY1" fmla="*/ 125626 h 2591735"/>
              <a:gd name="connsiteX2" fmla="*/ 7166096 w 7166096"/>
              <a:gd name="connsiteY2" fmla="*/ 140295 h 2591735"/>
              <a:gd name="connsiteX3" fmla="*/ 7166096 w 7166096"/>
              <a:gd name="connsiteY3" fmla="*/ 2591735 h 2591735"/>
              <a:gd name="connsiteX4" fmla="*/ 155696 w 7166096"/>
              <a:gd name="connsiteY4" fmla="*/ 2591735 h 2591735"/>
              <a:gd name="connsiteX5" fmla="*/ 2621805 w 7166096"/>
              <a:gd name="connsiteY5" fmla="*/ 1872113 h 2591735"/>
              <a:gd name="connsiteX0" fmla="*/ 2621697 w 7165988"/>
              <a:gd name="connsiteY0" fmla="*/ 1732236 h 2451858"/>
              <a:gd name="connsiteX1" fmla="*/ 4478206 w 7165988"/>
              <a:gd name="connsiteY1" fmla="*/ 318259 h 2451858"/>
              <a:gd name="connsiteX2" fmla="*/ 7165988 w 7165988"/>
              <a:gd name="connsiteY2" fmla="*/ 418 h 2451858"/>
              <a:gd name="connsiteX3" fmla="*/ 7165988 w 7165988"/>
              <a:gd name="connsiteY3" fmla="*/ 2451858 h 2451858"/>
              <a:gd name="connsiteX4" fmla="*/ 155588 w 7165988"/>
              <a:gd name="connsiteY4" fmla="*/ 2451858 h 2451858"/>
              <a:gd name="connsiteX5" fmla="*/ 2621697 w 7165988"/>
              <a:gd name="connsiteY5" fmla="*/ 1732236 h 2451858"/>
              <a:gd name="connsiteX0" fmla="*/ 2621697 w 7165988"/>
              <a:gd name="connsiteY0" fmla="*/ 1731836 h 2451458"/>
              <a:gd name="connsiteX1" fmla="*/ 4478206 w 7165988"/>
              <a:gd name="connsiteY1" fmla="*/ 317859 h 2451458"/>
              <a:gd name="connsiteX2" fmla="*/ 7165988 w 7165988"/>
              <a:gd name="connsiteY2" fmla="*/ 18 h 2451458"/>
              <a:gd name="connsiteX3" fmla="*/ 7165988 w 7165988"/>
              <a:gd name="connsiteY3" fmla="*/ 2451458 h 2451458"/>
              <a:gd name="connsiteX4" fmla="*/ 155588 w 7165988"/>
              <a:gd name="connsiteY4" fmla="*/ 2451458 h 2451458"/>
              <a:gd name="connsiteX5" fmla="*/ 2621697 w 7165988"/>
              <a:gd name="connsiteY5" fmla="*/ 1731836 h 2451458"/>
              <a:gd name="connsiteX0" fmla="*/ 2625433 w 7169724"/>
              <a:gd name="connsiteY0" fmla="*/ 1731830 h 2451452"/>
              <a:gd name="connsiteX1" fmla="*/ 4952997 w 7169724"/>
              <a:gd name="connsiteY1" fmla="*/ 885889 h 2451452"/>
              <a:gd name="connsiteX2" fmla="*/ 7169724 w 7169724"/>
              <a:gd name="connsiteY2" fmla="*/ 12 h 2451452"/>
              <a:gd name="connsiteX3" fmla="*/ 7169724 w 7169724"/>
              <a:gd name="connsiteY3" fmla="*/ 2451452 h 2451452"/>
              <a:gd name="connsiteX4" fmla="*/ 159324 w 7169724"/>
              <a:gd name="connsiteY4" fmla="*/ 2451452 h 2451452"/>
              <a:gd name="connsiteX5" fmla="*/ 2625433 w 7169724"/>
              <a:gd name="connsiteY5" fmla="*/ 1731830 h 2451452"/>
              <a:gd name="connsiteX0" fmla="*/ 2626791 w 7171082"/>
              <a:gd name="connsiteY0" fmla="*/ 1731827 h 2451449"/>
              <a:gd name="connsiteX1" fmla="*/ 5120609 w 7171082"/>
              <a:gd name="connsiteY1" fmla="*/ 1287668 h 2451449"/>
              <a:gd name="connsiteX2" fmla="*/ 7171082 w 7171082"/>
              <a:gd name="connsiteY2" fmla="*/ 9 h 2451449"/>
              <a:gd name="connsiteX3" fmla="*/ 7171082 w 7171082"/>
              <a:gd name="connsiteY3" fmla="*/ 2451449 h 2451449"/>
              <a:gd name="connsiteX4" fmla="*/ 160682 w 7171082"/>
              <a:gd name="connsiteY4" fmla="*/ 2451449 h 2451449"/>
              <a:gd name="connsiteX5" fmla="*/ 2626791 w 7171082"/>
              <a:gd name="connsiteY5" fmla="*/ 1731827 h 2451449"/>
              <a:gd name="connsiteX0" fmla="*/ 2466109 w 7010400"/>
              <a:gd name="connsiteY0" fmla="*/ 1731827 h 2451449"/>
              <a:gd name="connsiteX1" fmla="*/ 4959927 w 7010400"/>
              <a:gd name="connsiteY1" fmla="*/ 1287668 h 2451449"/>
              <a:gd name="connsiteX2" fmla="*/ 7010400 w 7010400"/>
              <a:gd name="connsiteY2" fmla="*/ 9 h 2451449"/>
              <a:gd name="connsiteX3" fmla="*/ 7010400 w 7010400"/>
              <a:gd name="connsiteY3" fmla="*/ 2451449 h 2451449"/>
              <a:gd name="connsiteX4" fmla="*/ 0 w 7010400"/>
              <a:gd name="connsiteY4" fmla="*/ 2451449 h 2451449"/>
              <a:gd name="connsiteX5" fmla="*/ 2466109 w 7010400"/>
              <a:gd name="connsiteY5" fmla="*/ 1731827 h 245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10400" h="2451449">
                <a:moveTo>
                  <a:pt x="2466109" y="1731827"/>
                </a:moveTo>
                <a:cubicBezTo>
                  <a:pt x="3292763" y="1537864"/>
                  <a:pt x="3565235" y="564923"/>
                  <a:pt x="4959927" y="1287668"/>
                </a:cubicBezTo>
                <a:cubicBezTo>
                  <a:pt x="6354619" y="2010413"/>
                  <a:pt x="6119091" y="-4881"/>
                  <a:pt x="7010400" y="9"/>
                </a:cubicBezTo>
                <a:lnTo>
                  <a:pt x="7010400" y="2451449"/>
                </a:lnTo>
                <a:lnTo>
                  <a:pt x="0" y="2451449"/>
                </a:lnTo>
                <a:cubicBezTo>
                  <a:pt x="11545" y="2435421"/>
                  <a:pt x="1639455" y="1925790"/>
                  <a:pt x="2466109" y="1731827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458" name="Picture 2" descr="Những đặc trưng cơ bản của nhà nước pháp quyền Xã hội chủ nghĩa Việt Nam">
            <a:extLst>
              <a:ext uri="{FF2B5EF4-FFF2-40B4-BE49-F238E27FC236}">
                <a16:creationId xmlns:a16="http://schemas.microsoft.com/office/drawing/2014/main" id="{6C3450B5-04EA-4263-A0C5-8445D929C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7000"/>
                    </a14:imgEffect>
                    <a14:imgEffect>
                      <a14:colorTemperature colorTemp="11500"/>
                    </a14:imgEffect>
                    <a14:imgEffect>
                      <a14:saturation sat="49000"/>
                    </a14:imgEffect>
                    <a14:imgEffect>
                      <a14:brightnessContrast bright="-3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84" r="13284"/>
          <a:stretch/>
        </p:blipFill>
        <p:spPr bwMode="auto">
          <a:xfrm>
            <a:off x="3296354" y="2819262"/>
            <a:ext cx="2019677" cy="2019677"/>
          </a:xfrm>
          <a:prstGeom prst="flowChartSummingJunction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C7C929C-BAB4-4D57-A862-786D6E53870B}"/>
              </a:ext>
            </a:extLst>
          </p:cNvPr>
          <p:cNvSpPr/>
          <p:nvPr/>
        </p:nvSpPr>
        <p:spPr>
          <a:xfrm>
            <a:off x="607196" y="1077218"/>
            <a:ext cx="10629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D37B5EC-D803-49C4-9B65-826F2361856C}"/>
              </a:ext>
            </a:extLst>
          </p:cNvPr>
          <p:cNvSpPr/>
          <p:nvPr/>
        </p:nvSpPr>
        <p:spPr>
          <a:xfrm>
            <a:off x="607196" y="0"/>
            <a:ext cx="112710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vi-VN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CHỦ XÃ HỘI CHỦ NGHĨA VÀ NHÀ NƯỚC PHÁP QUYỀN XÃ HỘI CHỦ NGHĨA Ở VIỆT NAM.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6822CA05-377C-4762-9E34-06B6C6575E10}"/>
              </a:ext>
            </a:extLst>
          </p:cNvPr>
          <p:cNvSpPr/>
          <p:nvPr/>
        </p:nvSpPr>
        <p:spPr>
          <a:xfrm>
            <a:off x="769326" y="1517229"/>
            <a:ext cx="10889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*Đ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ặc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Nam:</a:t>
            </a:r>
          </a:p>
        </p:txBody>
      </p:sp>
      <p:sp>
        <p:nvSpPr>
          <p:cNvPr id="90" name="Google Shape;589;p77">
            <a:extLst>
              <a:ext uri="{FF2B5EF4-FFF2-40B4-BE49-F238E27FC236}">
                <a16:creationId xmlns:a16="http://schemas.microsoft.com/office/drawing/2014/main" id="{E20A39F8-172F-4CCD-B1C5-E4A1937A46AA}"/>
              </a:ext>
            </a:extLst>
          </p:cNvPr>
          <p:cNvSpPr txBox="1">
            <a:spLocks/>
          </p:cNvSpPr>
          <p:nvPr/>
        </p:nvSpPr>
        <p:spPr>
          <a:xfrm>
            <a:off x="521563" y="2654375"/>
            <a:ext cx="2286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12121"/>
              </a:buClr>
              <a:buSzPts val="1400"/>
              <a:buFont typeface="Open Sans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vi-VN" sz="1400" dirty="0">
                <a:solidFill>
                  <a:prstClr val="black"/>
                </a:solidFill>
              </a:rPr>
              <a:t>ây </a:t>
            </a:r>
            <a:r>
              <a:rPr lang="vi-VN" sz="1400" dirty="0" err="1">
                <a:solidFill>
                  <a:prstClr val="black"/>
                </a:solidFill>
              </a:rPr>
              <a:t>dựng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nhà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nước</a:t>
            </a:r>
            <a:r>
              <a:rPr lang="vi-VN" sz="1400" dirty="0">
                <a:solidFill>
                  <a:prstClr val="black"/>
                </a:solidFill>
              </a:rPr>
              <a:t> do nhân dân lao </a:t>
            </a:r>
            <a:r>
              <a:rPr lang="vi-VN" sz="1400" dirty="0" err="1">
                <a:solidFill>
                  <a:prstClr val="black"/>
                </a:solidFill>
              </a:rPr>
              <a:t>động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làm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chủ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591;p77">
            <a:extLst>
              <a:ext uri="{FF2B5EF4-FFF2-40B4-BE49-F238E27FC236}">
                <a16:creationId xmlns:a16="http://schemas.microsoft.com/office/drawing/2014/main" id="{3353FA47-24F2-4AFB-911F-DCA6AE72478D}"/>
              </a:ext>
            </a:extLst>
          </p:cNvPr>
          <p:cNvSpPr txBox="1">
            <a:spLocks/>
          </p:cNvSpPr>
          <p:nvPr/>
        </p:nvSpPr>
        <p:spPr>
          <a:xfrm>
            <a:off x="381100" y="3771724"/>
            <a:ext cx="2286000" cy="96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lvl="0" indent="12700"/>
            <a:r>
              <a:rPr lang="vi-VN" sz="1400" dirty="0" err="1">
                <a:solidFill>
                  <a:prstClr val="black"/>
                </a:solidFill>
              </a:rPr>
              <a:t>Nhà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nước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được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tổ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chức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và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hoạt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động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dựa</a:t>
            </a:r>
            <a:r>
              <a:rPr lang="vi-VN" sz="1400" dirty="0">
                <a:solidFill>
                  <a:prstClr val="black"/>
                </a:solidFill>
              </a:rPr>
              <a:t> trên cơ </a:t>
            </a:r>
            <a:r>
              <a:rPr lang="vi-VN" sz="1400" dirty="0" err="1">
                <a:solidFill>
                  <a:prstClr val="black"/>
                </a:solidFill>
              </a:rPr>
              <a:t>sở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của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Hiến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pháp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và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pháp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luật</a:t>
            </a:r>
            <a:r>
              <a:rPr lang="vi-VN" sz="14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4" name="Google Shape;593;p77">
            <a:extLst>
              <a:ext uri="{FF2B5EF4-FFF2-40B4-BE49-F238E27FC236}">
                <a16:creationId xmlns:a16="http://schemas.microsoft.com/office/drawing/2014/main" id="{69C2216B-D309-43C3-8C9F-F45D0D81D6E1}"/>
              </a:ext>
            </a:extLst>
          </p:cNvPr>
          <p:cNvSpPr txBox="1">
            <a:spLocks/>
          </p:cNvSpPr>
          <p:nvPr/>
        </p:nvSpPr>
        <p:spPr>
          <a:xfrm>
            <a:off x="5126481" y="2645311"/>
            <a:ext cx="2949300" cy="8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 dirty="0">
                <a:solidFill>
                  <a:prstClr val="black"/>
                </a:solidFill>
              </a:rPr>
              <a:t>N</a:t>
            </a:r>
            <a:r>
              <a:rPr lang="vi-VN" sz="1400" dirty="0" err="1">
                <a:solidFill>
                  <a:prstClr val="black"/>
                </a:solidFill>
              </a:rPr>
              <a:t>hà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nước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pháp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quyền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xã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hội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chủ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nghĩa</a:t>
            </a:r>
            <a:r>
              <a:rPr lang="vi-VN" sz="1400" dirty="0">
                <a:solidFill>
                  <a:prstClr val="black"/>
                </a:solidFill>
              </a:rPr>
              <a:t> ở </a:t>
            </a:r>
            <a:r>
              <a:rPr lang="vi-VN" sz="1400" dirty="0" err="1">
                <a:solidFill>
                  <a:prstClr val="black"/>
                </a:solidFill>
              </a:rPr>
              <a:t>Việt</a:t>
            </a:r>
            <a:r>
              <a:rPr lang="vi-VN" sz="1400" dirty="0">
                <a:solidFill>
                  <a:prstClr val="black"/>
                </a:solidFill>
              </a:rPr>
              <a:t> Nam </a:t>
            </a:r>
            <a:r>
              <a:rPr lang="vi-VN" sz="1400" dirty="0" err="1">
                <a:solidFill>
                  <a:prstClr val="black"/>
                </a:solidFill>
              </a:rPr>
              <a:t>phải</a:t>
            </a:r>
            <a:r>
              <a:rPr lang="vi-VN" sz="1400" dirty="0">
                <a:solidFill>
                  <a:prstClr val="black"/>
                </a:solidFill>
              </a:rPr>
              <a:t> do </a:t>
            </a:r>
            <a:r>
              <a:rPr lang="vi-VN" sz="1400" dirty="0" err="1">
                <a:solidFill>
                  <a:prstClr val="black"/>
                </a:solidFill>
              </a:rPr>
              <a:t>Đảng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Cộng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sản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Việt</a:t>
            </a:r>
            <a:r>
              <a:rPr lang="vi-VN" sz="1400" dirty="0">
                <a:solidFill>
                  <a:prstClr val="black"/>
                </a:solidFill>
              </a:rPr>
              <a:t> Nam </a:t>
            </a:r>
            <a:r>
              <a:rPr lang="vi-VN" sz="1400" dirty="0" err="1">
                <a:solidFill>
                  <a:prstClr val="black"/>
                </a:solidFill>
              </a:rPr>
              <a:t>lãnh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đạo</a:t>
            </a:r>
            <a:r>
              <a:rPr lang="vi-VN" sz="14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6" name="Google Shape;595;p77">
            <a:extLst>
              <a:ext uri="{FF2B5EF4-FFF2-40B4-BE49-F238E27FC236}">
                <a16:creationId xmlns:a16="http://schemas.microsoft.com/office/drawing/2014/main" id="{F7574D44-7F51-47A7-A374-0D94C31F5F47}"/>
              </a:ext>
            </a:extLst>
          </p:cNvPr>
          <p:cNvSpPr txBox="1">
            <a:spLocks/>
          </p:cNvSpPr>
          <p:nvPr/>
        </p:nvSpPr>
        <p:spPr>
          <a:xfrm>
            <a:off x="374399" y="4892165"/>
            <a:ext cx="303987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lvl="0" indent="12700"/>
            <a:r>
              <a:rPr lang="en-US" dirty="0">
                <a:solidFill>
                  <a:prstClr val="black"/>
                </a:solidFill>
              </a:rPr>
              <a:t>Q</a:t>
            </a:r>
            <a:r>
              <a:rPr lang="vi-VN" sz="1400" dirty="0" err="1">
                <a:solidFill>
                  <a:prstClr val="black"/>
                </a:solidFill>
              </a:rPr>
              <a:t>uyền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lực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nhà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nước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là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thống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nhất</a:t>
            </a:r>
            <a:r>
              <a:rPr lang="vi-VN" sz="1400" dirty="0">
                <a:solidFill>
                  <a:prstClr val="black"/>
                </a:solidFill>
              </a:rPr>
              <a:t>, </a:t>
            </a:r>
            <a:r>
              <a:rPr lang="vi-VN" sz="1400" dirty="0" err="1">
                <a:solidFill>
                  <a:prstClr val="black"/>
                </a:solidFill>
              </a:rPr>
              <a:t>có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sự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phản</a:t>
            </a:r>
            <a:r>
              <a:rPr lang="vi-VN" sz="1400" dirty="0">
                <a:solidFill>
                  <a:prstClr val="black"/>
                </a:solidFill>
              </a:rPr>
              <a:t> công </a:t>
            </a:r>
            <a:r>
              <a:rPr lang="vi-VN" sz="1400" dirty="0" err="1">
                <a:solidFill>
                  <a:prstClr val="black"/>
                </a:solidFill>
              </a:rPr>
              <a:t>rõ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ràng</a:t>
            </a:r>
            <a:r>
              <a:rPr lang="vi-VN" sz="1400" dirty="0">
                <a:solidFill>
                  <a:prstClr val="black"/>
                </a:solidFill>
              </a:rPr>
              <a:t>, </a:t>
            </a:r>
            <a:r>
              <a:rPr lang="vi-VN" sz="1400" dirty="0" err="1">
                <a:solidFill>
                  <a:prstClr val="black"/>
                </a:solidFill>
              </a:rPr>
              <a:t>có</a:t>
            </a:r>
            <a:r>
              <a:rPr lang="vi-VN" sz="1400" dirty="0">
                <a:solidFill>
                  <a:prstClr val="black"/>
                </a:solidFill>
              </a:rPr>
              <a:t> cơ </a:t>
            </a:r>
            <a:r>
              <a:rPr lang="vi-VN" sz="1400" dirty="0" err="1">
                <a:solidFill>
                  <a:prstClr val="black"/>
                </a:solidFill>
              </a:rPr>
              <a:t>chế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phối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hợp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nhịp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nhàng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và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kiểm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soát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giữa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các</a:t>
            </a:r>
            <a:r>
              <a:rPr lang="vi-VN" sz="1400" dirty="0">
                <a:solidFill>
                  <a:prstClr val="black"/>
                </a:solidFill>
              </a:rPr>
              <a:t> cơ quan: </a:t>
            </a:r>
            <a:r>
              <a:rPr lang="vi-VN" sz="1400" dirty="0" err="1">
                <a:solidFill>
                  <a:prstClr val="black"/>
                </a:solidFill>
              </a:rPr>
              <a:t>lập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pháp</a:t>
            </a:r>
            <a:r>
              <a:rPr lang="vi-VN" sz="1400" dirty="0">
                <a:solidFill>
                  <a:prstClr val="black"/>
                </a:solidFill>
              </a:rPr>
              <a:t>, </a:t>
            </a:r>
            <a:r>
              <a:rPr lang="vi-VN" sz="1400" dirty="0" err="1">
                <a:solidFill>
                  <a:prstClr val="black"/>
                </a:solidFill>
              </a:rPr>
              <a:t>hành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pháp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và</a:t>
            </a:r>
            <a:r>
              <a:rPr lang="vi-VN" sz="1400" dirty="0">
                <a:solidFill>
                  <a:prstClr val="black"/>
                </a:solidFill>
              </a:rPr>
              <a:t> tư </a:t>
            </a:r>
            <a:r>
              <a:rPr lang="vi-VN" sz="1400" dirty="0" err="1">
                <a:solidFill>
                  <a:prstClr val="black"/>
                </a:solidFill>
              </a:rPr>
              <a:t>pháp</a:t>
            </a:r>
            <a:r>
              <a:rPr lang="vi-VN" sz="14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8" name="Google Shape;597;p77">
            <a:extLst>
              <a:ext uri="{FF2B5EF4-FFF2-40B4-BE49-F238E27FC236}">
                <a16:creationId xmlns:a16="http://schemas.microsoft.com/office/drawing/2014/main" id="{3F809233-E674-40D6-A902-667114AF6218}"/>
              </a:ext>
            </a:extLst>
          </p:cNvPr>
          <p:cNvSpPr txBox="1">
            <a:spLocks/>
          </p:cNvSpPr>
          <p:nvPr/>
        </p:nvSpPr>
        <p:spPr>
          <a:xfrm>
            <a:off x="5418930" y="3768554"/>
            <a:ext cx="2678700" cy="76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12121"/>
              </a:buClr>
              <a:buSzPts val="1400"/>
              <a:buFont typeface="Open Sans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T</a:t>
            </a:r>
            <a:r>
              <a:rPr lang="vi-VN" sz="1400" dirty="0">
                <a:solidFill>
                  <a:prstClr val="black"/>
                </a:solidFill>
              </a:rPr>
              <a:t>ổ </a:t>
            </a:r>
            <a:r>
              <a:rPr lang="vi-VN" sz="1400" dirty="0" err="1">
                <a:solidFill>
                  <a:prstClr val="black"/>
                </a:solidFill>
              </a:rPr>
              <a:t>chức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và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hoạt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động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của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bộ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máy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nhà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nước</a:t>
            </a:r>
            <a:r>
              <a:rPr lang="vi-VN" sz="1400" dirty="0">
                <a:solidFill>
                  <a:prstClr val="black"/>
                </a:solidFill>
              </a:rPr>
              <a:t> theo nguyên </a:t>
            </a:r>
            <a:r>
              <a:rPr lang="vi-VN" sz="1400" dirty="0" err="1">
                <a:solidFill>
                  <a:prstClr val="black"/>
                </a:solidFill>
              </a:rPr>
              <a:t>tắc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tập</a:t>
            </a:r>
            <a:r>
              <a:rPr lang="vi-VN" sz="1400" dirty="0">
                <a:solidFill>
                  <a:prstClr val="black"/>
                </a:solidFill>
              </a:rPr>
              <a:t> trung dân </a:t>
            </a:r>
            <a:r>
              <a:rPr lang="vi-VN" sz="1400" dirty="0" err="1">
                <a:solidFill>
                  <a:prstClr val="black"/>
                </a:solidFill>
              </a:rPr>
              <a:t>chủ</a:t>
            </a:r>
            <a:r>
              <a:rPr lang="vi-VN" sz="1400" dirty="0">
                <a:solidFill>
                  <a:prstClr val="black"/>
                </a:solidFill>
              </a:rPr>
              <a:t>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599;p77">
            <a:extLst>
              <a:ext uri="{FF2B5EF4-FFF2-40B4-BE49-F238E27FC236}">
                <a16:creationId xmlns:a16="http://schemas.microsoft.com/office/drawing/2014/main" id="{4A7B9B96-209A-4992-B058-79BC1AEE7DF3}"/>
              </a:ext>
            </a:extLst>
          </p:cNvPr>
          <p:cNvSpPr txBox="1">
            <a:spLocks/>
          </p:cNvSpPr>
          <p:nvPr/>
        </p:nvSpPr>
        <p:spPr>
          <a:xfrm>
            <a:off x="4924425" y="4892402"/>
            <a:ext cx="315135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vi-VN" sz="1400" dirty="0" err="1">
                <a:solidFill>
                  <a:prstClr val="black"/>
                </a:solidFill>
              </a:rPr>
              <a:t>Nhà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nước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pháp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quyền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xã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hội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chủ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nghĩa</a:t>
            </a:r>
            <a:r>
              <a:rPr lang="vi-VN" sz="1400" dirty="0">
                <a:solidFill>
                  <a:prstClr val="black"/>
                </a:solidFill>
              </a:rPr>
              <a:t> ở </a:t>
            </a:r>
            <a:r>
              <a:rPr lang="vi-VN" sz="1400" dirty="0" err="1">
                <a:solidFill>
                  <a:prstClr val="black"/>
                </a:solidFill>
              </a:rPr>
              <a:t>Việt</a:t>
            </a:r>
            <a:r>
              <a:rPr lang="vi-VN" sz="1400" dirty="0">
                <a:solidFill>
                  <a:prstClr val="black"/>
                </a:solidFill>
              </a:rPr>
              <a:t> Nam tôn </a:t>
            </a:r>
            <a:r>
              <a:rPr lang="vi-VN" sz="1400" dirty="0" err="1">
                <a:solidFill>
                  <a:prstClr val="black"/>
                </a:solidFill>
              </a:rPr>
              <a:t>trọng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quyền</a:t>
            </a:r>
            <a:r>
              <a:rPr lang="vi-VN" sz="1400" dirty="0">
                <a:solidFill>
                  <a:prstClr val="black"/>
                </a:solidFill>
              </a:rPr>
              <a:t> con </a:t>
            </a:r>
            <a:r>
              <a:rPr lang="vi-VN" sz="1400" dirty="0" err="1">
                <a:solidFill>
                  <a:prstClr val="black"/>
                </a:solidFill>
              </a:rPr>
              <a:t>người</a:t>
            </a:r>
            <a:r>
              <a:rPr lang="vi-VN" sz="1400" dirty="0">
                <a:solidFill>
                  <a:prstClr val="black"/>
                </a:solidFill>
              </a:rPr>
              <a:t>, coi con </a:t>
            </a:r>
            <a:r>
              <a:rPr lang="vi-VN" sz="1400" dirty="0" err="1">
                <a:solidFill>
                  <a:prstClr val="black"/>
                </a:solidFill>
              </a:rPr>
              <a:t>người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là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chủ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thể</a:t>
            </a:r>
            <a:r>
              <a:rPr lang="vi-VN" sz="1400" dirty="0">
                <a:solidFill>
                  <a:prstClr val="black"/>
                </a:solidFill>
              </a:rPr>
              <a:t>, </a:t>
            </a:r>
            <a:r>
              <a:rPr lang="vi-VN" sz="1400" dirty="0" err="1">
                <a:solidFill>
                  <a:prstClr val="black"/>
                </a:solidFill>
              </a:rPr>
              <a:t>là</a:t>
            </a:r>
            <a:r>
              <a:rPr lang="vi-VN" sz="1400" dirty="0">
                <a:solidFill>
                  <a:prstClr val="black"/>
                </a:solidFill>
              </a:rPr>
              <a:t> trung tâm </a:t>
            </a:r>
            <a:r>
              <a:rPr lang="vi-VN" sz="1400" dirty="0" err="1">
                <a:solidFill>
                  <a:prstClr val="black"/>
                </a:solidFill>
              </a:rPr>
              <a:t>của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sự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phát</a:t>
            </a:r>
            <a:r>
              <a:rPr lang="vi-VN" sz="1400" dirty="0">
                <a:solidFill>
                  <a:prstClr val="black"/>
                </a:solidFill>
              </a:rPr>
              <a:t> </a:t>
            </a:r>
            <a:r>
              <a:rPr lang="vi-VN" sz="1400" dirty="0" err="1">
                <a:solidFill>
                  <a:prstClr val="black"/>
                </a:solidFill>
              </a:rPr>
              <a:t>triển</a:t>
            </a:r>
            <a:r>
              <a:rPr lang="vi-VN" sz="14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05" name="Google Shape;604;p77">
            <a:extLst>
              <a:ext uri="{FF2B5EF4-FFF2-40B4-BE49-F238E27FC236}">
                <a16:creationId xmlns:a16="http://schemas.microsoft.com/office/drawing/2014/main" id="{9D05817D-D60C-41BE-844F-AFF4059117BD}"/>
              </a:ext>
            </a:extLst>
          </p:cNvPr>
          <p:cNvSpPr txBox="1">
            <a:spLocks/>
          </p:cNvSpPr>
          <p:nvPr/>
        </p:nvSpPr>
        <p:spPr>
          <a:xfrm>
            <a:off x="2894750" y="3590697"/>
            <a:ext cx="267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Inconsolata"/>
              <a:buNone/>
              <a:tabLst/>
              <a:defRPr/>
            </a:pPr>
            <a:r>
              <a:rPr lang="en-US" sz="2300" kern="0" dirty="0" err="1">
                <a:solidFill>
                  <a:srgbClr val="FFFF00"/>
                </a:solidFill>
              </a:rPr>
              <a:t>Đặc</a:t>
            </a:r>
            <a:r>
              <a:rPr lang="en-US" sz="2300" kern="0" dirty="0">
                <a:solidFill>
                  <a:srgbClr val="FFFF00"/>
                </a:solidFill>
              </a:rPr>
              <a:t> </a:t>
            </a:r>
            <a:r>
              <a:rPr lang="en-US" sz="2300" kern="0" dirty="0" err="1">
                <a:solidFill>
                  <a:srgbClr val="FFFF00"/>
                </a:solidFill>
              </a:rPr>
              <a:t>điểm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sp>
        <p:nvSpPr>
          <p:cNvPr id="106" name="Google Shape;605;p77">
            <a:extLst>
              <a:ext uri="{FF2B5EF4-FFF2-40B4-BE49-F238E27FC236}">
                <a16:creationId xmlns:a16="http://schemas.microsoft.com/office/drawing/2014/main" id="{E841AD90-D1C2-434A-8910-A9E65E8FC717}"/>
              </a:ext>
            </a:extLst>
          </p:cNvPr>
          <p:cNvSpPr txBox="1">
            <a:spLocks/>
          </p:cNvSpPr>
          <p:nvPr/>
        </p:nvSpPr>
        <p:spPr>
          <a:xfrm>
            <a:off x="3207125" y="2426257"/>
            <a:ext cx="414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Inconsolata"/>
              <a:buNone/>
              <a:tabLst/>
              <a:defRPr/>
            </a:pPr>
            <a:r>
              <a:rPr lang="en-US" sz="2300" kern="0" dirty="0">
                <a:solidFill>
                  <a:srgbClr val="212121"/>
                </a:solidFill>
              </a:rPr>
              <a:t>1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sp>
        <p:nvSpPr>
          <p:cNvPr id="107" name="Google Shape;606;p77">
            <a:extLst>
              <a:ext uri="{FF2B5EF4-FFF2-40B4-BE49-F238E27FC236}">
                <a16:creationId xmlns:a16="http://schemas.microsoft.com/office/drawing/2014/main" id="{403EBBB9-C08B-4A95-8FB7-2B3B8935346A}"/>
              </a:ext>
            </a:extLst>
          </p:cNvPr>
          <p:cNvSpPr txBox="1">
            <a:spLocks/>
          </p:cNvSpPr>
          <p:nvPr/>
        </p:nvSpPr>
        <p:spPr>
          <a:xfrm>
            <a:off x="2767950" y="3549657"/>
            <a:ext cx="414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Inconsolata"/>
              <a:buNone/>
              <a:tabLst/>
              <a:defRPr/>
            </a:pPr>
            <a:r>
              <a:rPr lang="en-US" sz="2300" kern="0" dirty="0">
                <a:solidFill>
                  <a:srgbClr val="212121"/>
                </a:solidFill>
              </a:rPr>
              <a:t>2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sp>
        <p:nvSpPr>
          <p:cNvPr id="108" name="Google Shape;607;p77">
            <a:extLst>
              <a:ext uri="{FF2B5EF4-FFF2-40B4-BE49-F238E27FC236}">
                <a16:creationId xmlns:a16="http://schemas.microsoft.com/office/drawing/2014/main" id="{55789075-ABB2-4417-978C-6CA176C69AB0}"/>
              </a:ext>
            </a:extLst>
          </p:cNvPr>
          <p:cNvSpPr txBox="1">
            <a:spLocks/>
          </p:cNvSpPr>
          <p:nvPr/>
        </p:nvSpPr>
        <p:spPr>
          <a:xfrm>
            <a:off x="3207125" y="4670232"/>
            <a:ext cx="414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Inconsolata"/>
              <a:buNone/>
              <a:tabLst/>
              <a:defRPr/>
            </a:pPr>
            <a:r>
              <a:rPr lang="en-US" sz="2300" kern="0" dirty="0">
                <a:solidFill>
                  <a:srgbClr val="212121"/>
                </a:solidFill>
              </a:rPr>
              <a:t>3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sp>
        <p:nvSpPr>
          <p:cNvPr id="109" name="Google Shape;608;p77">
            <a:extLst>
              <a:ext uri="{FF2B5EF4-FFF2-40B4-BE49-F238E27FC236}">
                <a16:creationId xmlns:a16="http://schemas.microsoft.com/office/drawing/2014/main" id="{569C7860-09ED-4D33-9E80-666B67D02BB7}"/>
              </a:ext>
            </a:extLst>
          </p:cNvPr>
          <p:cNvSpPr txBox="1">
            <a:spLocks/>
          </p:cNvSpPr>
          <p:nvPr/>
        </p:nvSpPr>
        <p:spPr>
          <a:xfrm>
            <a:off x="4836674" y="2426257"/>
            <a:ext cx="414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Inconsolata"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t>4</a:t>
            </a:r>
          </a:p>
        </p:txBody>
      </p:sp>
      <p:sp>
        <p:nvSpPr>
          <p:cNvPr id="110" name="Google Shape;609;p77">
            <a:extLst>
              <a:ext uri="{FF2B5EF4-FFF2-40B4-BE49-F238E27FC236}">
                <a16:creationId xmlns:a16="http://schemas.microsoft.com/office/drawing/2014/main" id="{532CAA2B-6AE4-4179-B962-C25EE0EBC556}"/>
              </a:ext>
            </a:extLst>
          </p:cNvPr>
          <p:cNvSpPr txBox="1">
            <a:spLocks/>
          </p:cNvSpPr>
          <p:nvPr/>
        </p:nvSpPr>
        <p:spPr>
          <a:xfrm>
            <a:off x="5286200" y="3549657"/>
            <a:ext cx="414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Inconsolata"/>
              <a:buNone/>
              <a:tabLst/>
              <a:defRPr/>
            </a:pPr>
            <a:r>
              <a:rPr lang="en-US" sz="2300" kern="0" dirty="0">
                <a:solidFill>
                  <a:srgbClr val="212121"/>
                </a:solidFill>
              </a:rPr>
              <a:t>5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sp>
        <p:nvSpPr>
          <p:cNvPr id="111" name="Google Shape;610;p77">
            <a:extLst>
              <a:ext uri="{FF2B5EF4-FFF2-40B4-BE49-F238E27FC236}">
                <a16:creationId xmlns:a16="http://schemas.microsoft.com/office/drawing/2014/main" id="{E9484546-AD57-4299-AC3E-E01C2280549C}"/>
              </a:ext>
            </a:extLst>
          </p:cNvPr>
          <p:cNvSpPr txBox="1">
            <a:spLocks/>
          </p:cNvSpPr>
          <p:nvPr/>
        </p:nvSpPr>
        <p:spPr>
          <a:xfrm>
            <a:off x="4836674" y="4670232"/>
            <a:ext cx="414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Inconsolata"/>
              <a:buNone/>
              <a:tabLst/>
              <a:defRPr/>
            </a:pPr>
            <a:r>
              <a:rPr lang="en-US" sz="2300" kern="0" dirty="0">
                <a:solidFill>
                  <a:srgbClr val="212121"/>
                </a:solidFill>
              </a:rPr>
              <a:t>6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cxnSp>
        <p:nvCxnSpPr>
          <p:cNvPr id="112" name="Google Shape;613;p77">
            <a:extLst>
              <a:ext uri="{FF2B5EF4-FFF2-40B4-BE49-F238E27FC236}">
                <a16:creationId xmlns:a16="http://schemas.microsoft.com/office/drawing/2014/main" id="{D48EA6B1-4C96-4D7C-9F5B-419F3699D2D9}"/>
              </a:ext>
            </a:extLst>
          </p:cNvPr>
          <p:cNvCxnSpPr/>
          <p:nvPr/>
        </p:nvCxnSpPr>
        <p:spPr>
          <a:xfrm rot="10800000">
            <a:off x="417350" y="2673982"/>
            <a:ext cx="29493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614;p77">
            <a:extLst>
              <a:ext uri="{FF2B5EF4-FFF2-40B4-BE49-F238E27FC236}">
                <a16:creationId xmlns:a16="http://schemas.microsoft.com/office/drawing/2014/main" id="{7932F493-DC59-4389-BED8-A98959FB3155}"/>
              </a:ext>
            </a:extLst>
          </p:cNvPr>
          <p:cNvCxnSpPr>
            <a:cxnSpLocks/>
          </p:cNvCxnSpPr>
          <p:nvPr/>
        </p:nvCxnSpPr>
        <p:spPr>
          <a:xfrm>
            <a:off x="5110499" y="2673982"/>
            <a:ext cx="29574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615;p77">
            <a:extLst>
              <a:ext uri="{FF2B5EF4-FFF2-40B4-BE49-F238E27FC236}">
                <a16:creationId xmlns:a16="http://schemas.microsoft.com/office/drawing/2014/main" id="{3A3975F9-9D2D-4843-9AB5-19B49B85EB1D}"/>
              </a:ext>
            </a:extLst>
          </p:cNvPr>
          <p:cNvCxnSpPr/>
          <p:nvPr/>
        </p:nvCxnSpPr>
        <p:spPr>
          <a:xfrm rot="10800000">
            <a:off x="417308" y="3797382"/>
            <a:ext cx="25068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616;p77">
            <a:extLst>
              <a:ext uri="{FF2B5EF4-FFF2-40B4-BE49-F238E27FC236}">
                <a16:creationId xmlns:a16="http://schemas.microsoft.com/office/drawing/2014/main" id="{BBFBA6BD-E557-403D-B381-71E35173211D}"/>
              </a:ext>
            </a:extLst>
          </p:cNvPr>
          <p:cNvCxnSpPr/>
          <p:nvPr/>
        </p:nvCxnSpPr>
        <p:spPr>
          <a:xfrm rot="10800000">
            <a:off x="409250" y="4917957"/>
            <a:ext cx="29574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617;p77">
            <a:extLst>
              <a:ext uri="{FF2B5EF4-FFF2-40B4-BE49-F238E27FC236}">
                <a16:creationId xmlns:a16="http://schemas.microsoft.com/office/drawing/2014/main" id="{C48381D0-8A68-426B-9F24-F61035035DFC}"/>
              </a:ext>
            </a:extLst>
          </p:cNvPr>
          <p:cNvCxnSpPr>
            <a:cxnSpLocks/>
          </p:cNvCxnSpPr>
          <p:nvPr/>
        </p:nvCxnSpPr>
        <p:spPr>
          <a:xfrm>
            <a:off x="5579075" y="3797382"/>
            <a:ext cx="25158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618;p77">
            <a:extLst>
              <a:ext uri="{FF2B5EF4-FFF2-40B4-BE49-F238E27FC236}">
                <a16:creationId xmlns:a16="http://schemas.microsoft.com/office/drawing/2014/main" id="{7DBE66C0-E70E-421C-93F5-291876E57599}"/>
              </a:ext>
            </a:extLst>
          </p:cNvPr>
          <p:cNvCxnSpPr>
            <a:cxnSpLocks/>
          </p:cNvCxnSpPr>
          <p:nvPr/>
        </p:nvCxnSpPr>
        <p:spPr>
          <a:xfrm>
            <a:off x="5110499" y="4917957"/>
            <a:ext cx="2949300" cy="0"/>
          </a:xfrm>
          <a:prstGeom prst="straightConnector1">
            <a:avLst/>
          </a:prstGeom>
          <a:noFill/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3" name="Hình ảnh 122">
            <a:extLst>
              <a:ext uri="{FF2B5EF4-FFF2-40B4-BE49-F238E27FC236}">
                <a16:creationId xmlns:a16="http://schemas.microsoft.com/office/drawing/2014/main" id="{FA16B9A7-818A-4C94-B200-149B143FA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824" y="1978894"/>
            <a:ext cx="3802996" cy="2451449"/>
          </a:xfrm>
          <a:prstGeom prst="rect">
            <a:avLst/>
          </a:prstGeom>
        </p:spPr>
      </p:pic>
      <p:pic>
        <p:nvPicPr>
          <p:cNvPr id="19462" name="Picture 6" descr="Triển lãm tranh cổ động Ngày Pháp luật Việt Nam - Cổng thông tin Đại học Huế">
            <a:extLst>
              <a:ext uri="{FF2B5EF4-FFF2-40B4-BE49-F238E27FC236}">
                <a16:creationId xmlns:a16="http://schemas.microsoft.com/office/drawing/2014/main" id="{32BE4D7B-C897-4A10-AF6C-EB2980A1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24" y="4537753"/>
            <a:ext cx="3781147" cy="232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6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0" grpId="0"/>
      <p:bldP spid="92" grpId="0"/>
      <p:bldP spid="94" grpId="0"/>
      <p:bldP spid="96" grpId="0"/>
      <p:bldP spid="98" grpId="0"/>
      <p:bldP spid="100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7B6CD2-3C43-42DF-A1AD-1A58134E7D27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FCE257D7-7855-48EC-ADC9-1C02C1AB433D}"/>
              </a:ext>
            </a:extLst>
          </p:cNvPr>
          <p:cNvSpPr/>
          <p:nvPr/>
        </p:nvSpPr>
        <p:spPr>
          <a:xfrm>
            <a:off x="607196" y="1077218"/>
            <a:ext cx="10629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EEEA4F9-6E37-4CDE-9FB8-A881C57EF2C8}"/>
              </a:ext>
            </a:extLst>
          </p:cNvPr>
          <p:cNvSpPr/>
          <p:nvPr/>
        </p:nvSpPr>
        <p:spPr>
          <a:xfrm>
            <a:off x="607196" y="0"/>
            <a:ext cx="112710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vi-VN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CHỦ XÃ HỘI CHỦ NGHĨA VÀ NHÀ NƯỚC PHÁP QUYỀN XÃ HỘI CHỦ NGHĨA Ở VIỆT NAM.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DD1C348A-47EE-46C4-9BBB-515DFD078FAD}"/>
              </a:ext>
            </a:extLst>
          </p:cNvPr>
          <p:cNvSpPr/>
          <p:nvPr/>
        </p:nvSpPr>
        <p:spPr>
          <a:xfrm>
            <a:off x="769326" y="1517229"/>
            <a:ext cx="10889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Việt Nam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Google Shape;968;p97">
            <a:extLst>
              <a:ext uri="{FF2B5EF4-FFF2-40B4-BE49-F238E27FC236}">
                <a16:creationId xmlns:a16="http://schemas.microsoft.com/office/drawing/2014/main" id="{1B4A9634-7677-427C-B315-A9CBA8279F77}"/>
              </a:ext>
            </a:extLst>
          </p:cNvPr>
          <p:cNvSpPr txBox="1"/>
          <p:nvPr/>
        </p:nvSpPr>
        <p:spPr>
          <a:xfrm>
            <a:off x="4190968" y="2492645"/>
            <a:ext cx="3530793" cy="1604470"/>
          </a:xfrm>
          <a:prstGeom prst="rect">
            <a:avLst/>
          </a:prstGeom>
          <a:solidFill>
            <a:srgbClr val="E7A3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ây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 trong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sạch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tư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tiên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xây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Nam.</a:t>
            </a:r>
          </a:p>
        </p:txBody>
      </p:sp>
      <p:sp>
        <p:nvSpPr>
          <p:cNvPr id="9" name="Google Shape;969;p97">
            <a:extLst>
              <a:ext uri="{FF2B5EF4-FFF2-40B4-BE49-F238E27FC236}">
                <a16:creationId xmlns:a16="http://schemas.microsoft.com/office/drawing/2014/main" id="{3B9B0345-78B0-45A8-9541-F39E120531D6}"/>
              </a:ext>
            </a:extLst>
          </p:cNvPr>
          <p:cNvSpPr txBox="1"/>
          <p:nvPr/>
        </p:nvSpPr>
        <p:spPr>
          <a:xfrm>
            <a:off x="254130" y="2490182"/>
            <a:ext cx="3530793" cy="1607306"/>
          </a:xfrm>
          <a:prstGeom prst="rect">
            <a:avLst/>
          </a:prstGeom>
          <a:solidFill>
            <a:srgbClr val="E7A3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ây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kinh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cơ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kinh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chắc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xây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Google Shape;970;p97">
            <a:extLst>
              <a:ext uri="{FF2B5EF4-FFF2-40B4-BE49-F238E27FC236}">
                <a16:creationId xmlns:a16="http://schemas.microsoft.com/office/drawing/2014/main" id="{38DDA221-607E-40B9-9284-1125FE558A9C}"/>
              </a:ext>
            </a:extLst>
          </p:cNvPr>
          <p:cNvSpPr txBox="1"/>
          <p:nvPr/>
        </p:nvSpPr>
        <p:spPr>
          <a:xfrm>
            <a:off x="8127807" y="2490182"/>
            <a:ext cx="3530793" cy="1604470"/>
          </a:xfrm>
          <a:prstGeom prst="rect">
            <a:avLst/>
          </a:prstGeom>
          <a:solidFill>
            <a:srgbClr val="E7A3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ây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tư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 dân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1" name="Google Shape;971;p97">
            <a:extLst>
              <a:ext uri="{FF2B5EF4-FFF2-40B4-BE49-F238E27FC236}">
                <a16:creationId xmlns:a16="http://schemas.microsoft.com/office/drawing/2014/main" id="{0E5038A5-3442-4165-A1BC-279C2704B230}"/>
              </a:ext>
            </a:extLst>
          </p:cNvPr>
          <p:cNvSpPr txBox="1"/>
          <p:nvPr/>
        </p:nvSpPr>
        <p:spPr>
          <a:xfrm>
            <a:off x="1789876" y="1959543"/>
            <a:ext cx="459300" cy="400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1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12" name="Google Shape;972;p97">
            <a:extLst>
              <a:ext uri="{FF2B5EF4-FFF2-40B4-BE49-F238E27FC236}">
                <a16:creationId xmlns:a16="http://schemas.microsoft.com/office/drawing/2014/main" id="{69E7F25C-7A6E-454B-8445-6C94B7353520}"/>
              </a:ext>
            </a:extLst>
          </p:cNvPr>
          <p:cNvSpPr txBox="1"/>
          <p:nvPr/>
        </p:nvSpPr>
        <p:spPr>
          <a:xfrm>
            <a:off x="5726715" y="1961624"/>
            <a:ext cx="459300" cy="400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2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13" name="Google Shape;973;p97">
            <a:extLst>
              <a:ext uri="{FF2B5EF4-FFF2-40B4-BE49-F238E27FC236}">
                <a16:creationId xmlns:a16="http://schemas.microsoft.com/office/drawing/2014/main" id="{F71CF498-D6AD-4D59-8765-9E607145147F}"/>
              </a:ext>
            </a:extLst>
          </p:cNvPr>
          <p:cNvSpPr txBox="1"/>
          <p:nvPr/>
        </p:nvSpPr>
        <p:spPr>
          <a:xfrm>
            <a:off x="9663553" y="1959543"/>
            <a:ext cx="459300" cy="400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3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14" name="Google Shape;974;p97">
            <a:extLst>
              <a:ext uri="{FF2B5EF4-FFF2-40B4-BE49-F238E27FC236}">
                <a16:creationId xmlns:a16="http://schemas.microsoft.com/office/drawing/2014/main" id="{B08D8A43-5D91-4CD3-9F80-6AB515CA2AA9}"/>
              </a:ext>
            </a:extLst>
          </p:cNvPr>
          <p:cNvSpPr txBox="1"/>
          <p:nvPr/>
        </p:nvSpPr>
        <p:spPr>
          <a:xfrm>
            <a:off x="685800" y="4709359"/>
            <a:ext cx="4429125" cy="1601632"/>
          </a:xfrm>
          <a:prstGeom prst="rect">
            <a:avLst/>
          </a:prstGeom>
          <a:solidFill>
            <a:srgbClr val="E7A3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cao vai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xây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Google Shape;975;p97">
            <a:extLst>
              <a:ext uri="{FF2B5EF4-FFF2-40B4-BE49-F238E27FC236}">
                <a16:creationId xmlns:a16="http://schemas.microsoft.com/office/drawing/2014/main" id="{1B8AB7B7-2859-48CE-922D-C65FB67E9D4D}"/>
              </a:ext>
            </a:extLst>
          </p:cNvPr>
          <p:cNvSpPr txBox="1"/>
          <p:nvPr/>
        </p:nvSpPr>
        <p:spPr>
          <a:xfrm>
            <a:off x="6372731" y="4709358"/>
            <a:ext cx="4742943" cy="1601632"/>
          </a:xfrm>
          <a:prstGeom prst="rect">
            <a:avLst/>
          </a:prstGeom>
          <a:solidFill>
            <a:srgbClr val="E7A3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ây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huy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nhân dân. Tăng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endParaRPr sz="2000" b="1" dirty="0"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16" name="Google Shape;976;p97">
            <a:extLst>
              <a:ext uri="{FF2B5EF4-FFF2-40B4-BE49-F238E27FC236}">
                <a16:creationId xmlns:a16="http://schemas.microsoft.com/office/drawing/2014/main" id="{D0057CA4-9DBA-4401-8AA2-B155B2E4876F}"/>
              </a:ext>
            </a:extLst>
          </p:cNvPr>
          <p:cNvSpPr txBox="1"/>
          <p:nvPr/>
        </p:nvSpPr>
        <p:spPr>
          <a:xfrm>
            <a:off x="2670713" y="4202987"/>
            <a:ext cx="459300" cy="400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5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sp>
        <p:nvSpPr>
          <p:cNvPr id="17" name="Google Shape;977;p97">
            <a:extLst>
              <a:ext uri="{FF2B5EF4-FFF2-40B4-BE49-F238E27FC236}">
                <a16:creationId xmlns:a16="http://schemas.microsoft.com/office/drawing/2014/main" id="{DDF884A1-422C-4979-8E4B-9517B4D64383}"/>
              </a:ext>
            </a:extLst>
          </p:cNvPr>
          <p:cNvSpPr txBox="1"/>
          <p:nvPr/>
        </p:nvSpPr>
        <p:spPr>
          <a:xfrm>
            <a:off x="8514552" y="4203173"/>
            <a:ext cx="459300" cy="400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4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cxnSp>
        <p:nvCxnSpPr>
          <p:cNvPr id="18" name="Google Shape;978;p97">
            <a:extLst>
              <a:ext uri="{FF2B5EF4-FFF2-40B4-BE49-F238E27FC236}">
                <a16:creationId xmlns:a16="http://schemas.microsoft.com/office/drawing/2014/main" id="{89181BFF-934B-4891-8393-E2E3E3C63B99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2019526" y="2360043"/>
            <a:ext cx="1" cy="1301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979;p97">
            <a:extLst>
              <a:ext uri="{FF2B5EF4-FFF2-40B4-BE49-F238E27FC236}">
                <a16:creationId xmlns:a16="http://schemas.microsoft.com/office/drawing/2014/main" id="{B36B1D39-AB46-491A-BC58-3F3E96F9BB8E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5956365" y="2362124"/>
            <a:ext cx="0" cy="1305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980;p97">
            <a:extLst>
              <a:ext uri="{FF2B5EF4-FFF2-40B4-BE49-F238E27FC236}">
                <a16:creationId xmlns:a16="http://schemas.microsoft.com/office/drawing/2014/main" id="{EAC340CB-66FE-4656-B36F-F2823FA9EE59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>
            <a:off x="9893203" y="2360043"/>
            <a:ext cx="1" cy="1301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981;p97">
            <a:extLst>
              <a:ext uri="{FF2B5EF4-FFF2-40B4-BE49-F238E27FC236}">
                <a16:creationId xmlns:a16="http://schemas.microsoft.com/office/drawing/2014/main" id="{87B0C3FD-001C-4637-8DA8-2EDDBAD09213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>
            <a:off x="2900363" y="4603487"/>
            <a:ext cx="0" cy="10587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982;p97">
            <a:extLst>
              <a:ext uri="{FF2B5EF4-FFF2-40B4-BE49-F238E27FC236}">
                <a16:creationId xmlns:a16="http://schemas.microsoft.com/office/drawing/2014/main" id="{CF48470F-8A64-49E4-939C-B13863217C24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>
            <a:off x="8744202" y="4603673"/>
            <a:ext cx="1" cy="1056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983;p97">
            <a:extLst>
              <a:ext uri="{FF2B5EF4-FFF2-40B4-BE49-F238E27FC236}">
                <a16:creationId xmlns:a16="http://schemas.microsoft.com/office/drawing/2014/main" id="{A33B33AC-CE97-44BA-92DD-A36083172E9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784923" y="3293835"/>
            <a:ext cx="406045" cy="104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984;p97">
            <a:extLst>
              <a:ext uri="{FF2B5EF4-FFF2-40B4-BE49-F238E27FC236}">
                <a16:creationId xmlns:a16="http://schemas.microsoft.com/office/drawing/2014/main" id="{6163E351-7FBF-4B66-BA9F-9EE6477EA85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7721761" y="3292417"/>
            <a:ext cx="406046" cy="24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oogle Shape;987;p97">
            <a:extLst>
              <a:ext uri="{FF2B5EF4-FFF2-40B4-BE49-F238E27FC236}">
                <a16:creationId xmlns:a16="http://schemas.microsoft.com/office/drawing/2014/main" id="{610C6BDF-8880-4A78-8851-502631D16A0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114925" y="5510174"/>
            <a:ext cx="1257806" cy="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Đường nối Thẳng 119">
            <a:extLst>
              <a:ext uri="{FF2B5EF4-FFF2-40B4-BE49-F238E27FC236}">
                <a16:creationId xmlns:a16="http://schemas.microsoft.com/office/drawing/2014/main" id="{9B34ED3F-6E9F-4083-9985-CC11DFB2D22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019527" y="4097488"/>
            <a:ext cx="0" cy="6118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Đường nối Thẳng 120">
            <a:extLst>
              <a:ext uri="{FF2B5EF4-FFF2-40B4-BE49-F238E27FC236}">
                <a16:creationId xmlns:a16="http://schemas.microsoft.com/office/drawing/2014/main" id="{CB744658-8351-4217-8CE2-44C5FAC392A7}"/>
              </a:ext>
            </a:extLst>
          </p:cNvPr>
          <p:cNvCxnSpPr>
            <a:cxnSpLocks/>
          </p:cNvCxnSpPr>
          <p:nvPr/>
        </p:nvCxnSpPr>
        <p:spPr>
          <a:xfrm>
            <a:off x="9896702" y="4094652"/>
            <a:ext cx="0" cy="6147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42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2">
            <a:extLst>
              <a:ext uri="{FF2B5EF4-FFF2-40B4-BE49-F238E27FC236}">
                <a16:creationId xmlns:a16="http://schemas.microsoft.com/office/drawing/2014/main" id="{A930B71F-D4C1-461E-97D1-2FAAEE52D1D3}"/>
              </a:ext>
            </a:extLst>
          </p:cNvPr>
          <p:cNvSpPr>
            <a:spLocks/>
          </p:cNvSpPr>
          <p:nvPr/>
        </p:nvSpPr>
        <p:spPr bwMode="auto">
          <a:xfrm flipV="1">
            <a:off x="0" y="5004"/>
            <a:ext cx="12192000" cy="950774"/>
          </a:xfrm>
          <a:custGeom>
            <a:avLst/>
            <a:gdLst>
              <a:gd name="T0" fmla="*/ 0 w 3283"/>
              <a:gd name="T1" fmla="*/ 348 h 725"/>
              <a:gd name="T2" fmla="*/ 1059 w 3283"/>
              <a:gd name="T3" fmla="*/ 58 h 725"/>
              <a:gd name="T4" fmla="*/ 1698 w 3283"/>
              <a:gd name="T5" fmla="*/ 56 h 725"/>
              <a:gd name="T6" fmla="*/ 2268 w 3283"/>
              <a:gd name="T7" fmla="*/ 209 h 725"/>
              <a:gd name="T8" fmla="*/ 2940 w 3283"/>
              <a:gd name="T9" fmla="*/ 182 h 725"/>
              <a:gd name="T10" fmla="*/ 3283 w 3283"/>
              <a:gd name="T11" fmla="*/ 60 h 725"/>
              <a:gd name="T12" fmla="*/ 3283 w 3283"/>
              <a:gd name="T13" fmla="*/ 725 h 725"/>
              <a:gd name="T14" fmla="*/ 0 w 3283"/>
              <a:gd name="T15" fmla="*/ 725 h 725"/>
              <a:gd name="T16" fmla="*/ 0 w 3283"/>
              <a:gd name="T17" fmla="*/ 348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83" h="725">
                <a:moveTo>
                  <a:pt x="0" y="348"/>
                </a:moveTo>
                <a:cubicBezTo>
                  <a:pt x="1059" y="58"/>
                  <a:pt x="1059" y="58"/>
                  <a:pt x="1059" y="58"/>
                </a:cubicBezTo>
                <a:cubicBezTo>
                  <a:pt x="1268" y="1"/>
                  <a:pt x="1489" y="0"/>
                  <a:pt x="1698" y="56"/>
                </a:cubicBezTo>
                <a:cubicBezTo>
                  <a:pt x="2268" y="209"/>
                  <a:pt x="2268" y="209"/>
                  <a:pt x="2268" y="209"/>
                </a:cubicBezTo>
                <a:cubicBezTo>
                  <a:pt x="2490" y="268"/>
                  <a:pt x="2724" y="259"/>
                  <a:pt x="2940" y="182"/>
                </a:cubicBezTo>
                <a:cubicBezTo>
                  <a:pt x="3283" y="60"/>
                  <a:pt x="3283" y="60"/>
                  <a:pt x="3283" y="60"/>
                </a:cubicBezTo>
                <a:cubicBezTo>
                  <a:pt x="3283" y="725"/>
                  <a:pt x="3283" y="725"/>
                  <a:pt x="3283" y="725"/>
                </a:cubicBezTo>
                <a:cubicBezTo>
                  <a:pt x="0" y="725"/>
                  <a:pt x="0" y="725"/>
                  <a:pt x="0" y="725"/>
                </a:cubicBezTo>
                <a:lnTo>
                  <a:pt x="0" y="34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FCE257D7-7855-48EC-ADC9-1C02C1AB433D}"/>
              </a:ext>
            </a:extLst>
          </p:cNvPr>
          <p:cNvSpPr/>
          <p:nvPr/>
        </p:nvSpPr>
        <p:spPr>
          <a:xfrm>
            <a:off x="607196" y="1077218"/>
            <a:ext cx="10629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EEEA4F9-6E37-4CDE-9FB8-A881C57EF2C8}"/>
              </a:ext>
            </a:extLst>
          </p:cNvPr>
          <p:cNvSpPr/>
          <p:nvPr/>
        </p:nvSpPr>
        <p:spPr>
          <a:xfrm>
            <a:off x="607196" y="0"/>
            <a:ext cx="112710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vi-VN" sz="32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CHỦ XÃ HỘI CHỦ NGHĨA VÀ NHÀ NƯỚC PHÁP QUYỀN XÃ HỘI CHỦ NGHĨA Ở VIỆT NAM.</a:t>
            </a:r>
          </a:p>
        </p:txBody>
      </p:sp>
      <p:graphicFrame>
        <p:nvGraphicFramePr>
          <p:cNvPr id="6" name="Sơ đồ 5">
            <a:extLst>
              <a:ext uri="{FF2B5EF4-FFF2-40B4-BE49-F238E27FC236}">
                <a16:creationId xmlns:a16="http://schemas.microsoft.com/office/drawing/2014/main" id="{83468BAC-1AAC-48FF-A02F-EDEA5EA38B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104923"/>
              </p:ext>
            </p:extLst>
          </p:nvPr>
        </p:nvGraphicFramePr>
        <p:xfrm>
          <a:off x="1216025" y="2017455"/>
          <a:ext cx="9759950" cy="431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218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A91B87-8A1D-47B3-8474-161E4A2048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99A91B87-8A1D-47B3-8474-161E4A2048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99A91B87-8A1D-47B3-8474-161E4A2048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75DBCB2-744F-408A-8BA1-50AA57649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775DBCB2-744F-408A-8BA1-50AA57649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775DBCB2-744F-408A-8BA1-50AA57649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FC40FBD-05EC-4E35-B83C-1E958C603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4FC40FBD-05EC-4E35-B83C-1E958C603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4FC40FBD-05EC-4E35-B83C-1E958C603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86D6A8-7FA8-4B3F-8CD3-79FCCA855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0786D6A8-7FA8-4B3F-8CD3-79FCCA855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0786D6A8-7FA8-4B3F-8CD3-79FCCA855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393A9F-CAFB-4475-9DD8-2FF37097E6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15393A9F-CAFB-4475-9DD8-2FF37097E6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15393A9F-CAFB-4475-9DD8-2FF37097E6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475429-DEEB-45FB-8520-BC5BE154B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A2475429-DEEB-45FB-8520-BC5BE154B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A2475429-DEEB-45FB-8520-BC5BE154B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9E9119-1730-4553-B2F1-29DE6D7AD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3E9E9119-1730-4553-B2F1-29DE6D7AD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3E9E9119-1730-4553-B2F1-29DE6D7AD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5478AF-6D19-4798-A87B-C22CC631D1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CD5478AF-6D19-4798-A87B-C22CC631D1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CD5478AF-6D19-4798-A87B-C22CC631D1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2CA8310-5065-4A43-8639-F77D727CE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62CA8310-5065-4A43-8639-F77D727CE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graphicEl>
                                              <a:dgm id="{62CA8310-5065-4A43-8639-F77D727CE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51F250-18AE-4C87-BB67-37410DC86D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2651804"/>
              <a:gd name="connsiteX1" fmla="*/ 6096000 w 6096000"/>
              <a:gd name="connsiteY1" fmla="*/ 0 h 2651804"/>
              <a:gd name="connsiteX2" fmla="*/ 6096000 w 6096000"/>
              <a:gd name="connsiteY2" fmla="*/ 2651804 h 2651804"/>
              <a:gd name="connsiteX3" fmla="*/ 0 w 6096000"/>
              <a:gd name="connsiteY3" fmla="*/ 2651804 h 2651804"/>
              <a:gd name="connsiteX4" fmla="*/ 0 w 6096000"/>
              <a:gd name="connsiteY4" fmla="*/ 0 h 2651804"/>
              <a:gd name="connsiteX0" fmla="*/ 0 w 6096000"/>
              <a:gd name="connsiteY0" fmla="*/ 0 h 2651804"/>
              <a:gd name="connsiteX1" fmla="*/ 6096000 w 6096000"/>
              <a:gd name="connsiteY1" fmla="*/ 0 h 2651804"/>
              <a:gd name="connsiteX2" fmla="*/ 6096000 w 6096000"/>
              <a:gd name="connsiteY2" fmla="*/ 2651804 h 2651804"/>
              <a:gd name="connsiteX3" fmla="*/ 2978727 w 6096000"/>
              <a:gd name="connsiteY3" fmla="*/ 2632364 h 2651804"/>
              <a:gd name="connsiteX4" fmla="*/ 0 w 6096000"/>
              <a:gd name="connsiteY4" fmla="*/ 2651804 h 2651804"/>
              <a:gd name="connsiteX5" fmla="*/ 0 w 6096000"/>
              <a:gd name="connsiteY5" fmla="*/ 0 h 2651804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2978727 w 6096000"/>
              <a:gd name="connsiteY3" fmla="*/ 2632364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840134"/>
              <a:gd name="connsiteX1" fmla="*/ 6096000 w 6096000"/>
              <a:gd name="connsiteY1" fmla="*/ 0 h 3840134"/>
              <a:gd name="connsiteX2" fmla="*/ 6082145 w 6096000"/>
              <a:gd name="connsiteY2" fmla="*/ 3469222 h 3840134"/>
              <a:gd name="connsiteX3" fmla="*/ 4627418 w 6096000"/>
              <a:gd name="connsiteY3" fmla="*/ 2549237 h 3840134"/>
              <a:gd name="connsiteX4" fmla="*/ 0 w 6096000"/>
              <a:gd name="connsiteY4" fmla="*/ 2651804 h 3840134"/>
              <a:gd name="connsiteX5" fmla="*/ 0 w 6096000"/>
              <a:gd name="connsiteY5" fmla="*/ 0 h 3840134"/>
              <a:gd name="connsiteX0" fmla="*/ 0 w 6096000"/>
              <a:gd name="connsiteY0" fmla="*/ 0 h 3752076"/>
              <a:gd name="connsiteX1" fmla="*/ 6096000 w 6096000"/>
              <a:gd name="connsiteY1" fmla="*/ 0 h 3752076"/>
              <a:gd name="connsiteX2" fmla="*/ 6082145 w 6096000"/>
              <a:gd name="connsiteY2" fmla="*/ 3469222 h 3752076"/>
              <a:gd name="connsiteX3" fmla="*/ 4627418 w 6096000"/>
              <a:gd name="connsiteY3" fmla="*/ 2549237 h 3752076"/>
              <a:gd name="connsiteX4" fmla="*/ 2133600 w 6096000"/>
              <a:gd name="connsiteY4" fmla="*/ 2153041 h 3752076"/>
              <a:gd name="connsiteX5" fmla="*/ 0 w 6096000"/>
              <a:gd name="connsiteY5" fmla="*/ 0 h 3752076"/>
              <a:gd name="connsiteX0" fmla="*/ 0 w 6096000"/>
              <a:gd name="connsiteY0" fmla="*/ 0 h 3752076"/>
              <a:gd name="connsiteX1" fmla="*/ 6096000 w 6096000"/>
              <a:gd name="connsiteY1" fmla="*/ 0 h 3752076"/>
              <a:gd name="connsiteX2" fmla="*/ 6082145 w 6096000"/>
              <a:gd name="connsiteY2" fmla="*/ 3469222 h 3752076"/>
              <a:gd name="connsiteX3" fmla="*/ 4627418 w 6096000"/>
              <a:gd name="connsiteY3" fmla="*/ 2549237 h 3752076"/>
              <a:gd name="connsiteX4" fmla="*/ 2133600 w 6096000"/>
              <a:gd name="connsiteY4" fmla="*/ 2153041 h 3752076"/>
              <a:gd name="connsiteX5" fmla="*/ 0 w 6096000"/>
              <a:gd name="connsiteY5" fmla="*/ 0 h 3752076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0 w 6096000"/>
              <a:gd name="connsiteY5" fmla="*/ 0 h 3751047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1149927 w 6096000"/>
              <a:gd name="connsiteY5" fmla="*/ 1052946 h 3751047"/>
              <a:gd name="connsiteX6" fmla="*/ 0 w 6096000"/>
              <a:gd name="connsiteY6" fmla="*/ 0 h 3751047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2549237 w 6096000"/>
              <a:gd name="connsiteY5" fmla="*/ 969818 h 3751047"/>
              <a:gd name="connsiteX6" fmla="*/ 0 w 6096000"/>
              <a:gd name="connsiteY6" fmla="*/ 0 h 3751047"/>
              <a:gd name="connsiteX0" fmla="*/ 73900 w 6169900"/>
              <a:gd name="connsiteY0" fmla="*/ 0 h 3751047"/>
              <a:gd name="connsiteX1" fmla="*/ 6169900 w 6169900"/>
              <a:gd name="connsiteY1" fmla="*/ 0 h 3751047"/>
              <a:gd name="connsiteX2" fmla="*/ 6156045 w 6169900"/>
              <a:gd name="connsiteY2" fmla="*/ 3469222 h 3751047"/>
              <a:gd name="connsiteX3" fmla="*/ 4701318 w 6169900"/>
              <a:gd name="connsiteY3" fmla="*/ 2549237 h 3751047"/>
              <a:gd name="connsiteX4" fmla="*/ 2595427 w 6169900"/>
              <a:gd name="connsiteY4" fmla="*/ 2208459 h 3751047"/>
              <a:gd name="connsiteX5" fmla="*/ 2623137 w 6169900"/>
              <a:gd name="connsiteY5" fmla="*/ 969818 h 3751047"/>
              <a:gd name="connsiteX6" fmla="*/ 73900 w 6169900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85362 w 6181362"/>
              <a:gd name="connsiteY0" fmla="*/ 0 h 3748753"/>
              <a:gd name="connsiteX1" fmla="*/ 6181362 w 6181362"/>
              <a:gd name="connsiteY1" fmla="*/ 0 h 3748753"/>
              <a:gd name="connsiteX2" fmla="*/ 6167507 w 6181362"/>
              <a:gd name="connsiteY2" fmla="*/ 3469222 h 3748753"/>
              <a:gd name="connsiteX3" fmla="*/ 4712780 w 6181362"/>
              <a:gd name="connsiteY3" fmla="*/ 2549237 h 3748753"/>
              <a:gd name="connsiteX4" fmla="*/ 2994817 w 6181362"/>
              <a:gd name="connsiteY4" fmla="*/ 2333150 h 3748753"/>
              <a:gd name="connsiteX5" fmla="*/ 2634599 w 6181362"/>
              <a:gd name="connsiteY5" fmla="*/ 969818 h 3748753"/>
              <a:gd name="connsiteX6" fmla="*/ 85362 w 6181362"/>
              <a:gd name="connsiteY6" fmla="*/ 0 h 3748753"/>
              <a:gd name="connsiteX0" fmla="*/ 109781 w 6205781"/>
              <a:gd name="connsiteY0" fmla="*/ 0 h 3748753"/>
              <a:gd name="connsiteX1" fmla="*/ 6205781 w 6205781"/>
              <a:gd name="connsiteY1" fmla="*/ 0 h 3748753"/>
              <a:gd name="connsiteX2" fmla="*/ 6191926 w 6205781"/>
              <a:gd name="connsiteY2" fmla="*/ 3469222 h 3748753"/>
              <a:gd name="connsiteX3" fmla="*/ 4737199 w 6205781"/>
              <a:gd name="connsiteY3" fmla="*/ 2549237 h 3748753"/>
              <a:gd name="connsiteX4" fmla="*/ 3019236 w 6205781"/>
              <a:gd name="connsiteY4" fmla="*/ 2333150 h 3748753"/>
              <a:gd name="connsiteX5" fmla="*/ 2659018 w 6205781"/>
              <a:gd name="connsiteY5" fmla="*/ 969818 h 3748753"/>
              <a:gd name="connsiteX6" fmla="*/ 109781 w 6205781"/>
              <a:gd name="connsiteY6" fmla="*/ 0 h 3748753"/>
              <a:gd name="connsiteX0" fmla="*/ 151541 w 6247541"/>
              <a:gd name="connsiteY0" fmla="*/ 0 h 3748753"/>
              <a:gd name="connsiteX1" fmla="*/ 6247541 w 6247541"/>
              <a:gd name="connsiteY1" fmla="*/ 0 h 3748753"/>
              <a:gd name="connsiteX2" fmla="*/ 6233686 w 6247541"/>
              <a:gd name="connsiteY2" fmla="*/ 3469222 h 3748753"/>
              <a:gd name="connsiteX3" fmla="*/ 4778959 w 6247541"/>
              <a:gd name="connsiteY3" fmla="*/ 2549237 h 3748753"/>
              <a:gd name="connsiteX4" fmla="*/ 3060996 w 6247541"/>
              <a:gd name="connsiteY4" fmla="*/ 2333150 h 3748753"/>
              <a:gd name="connsiteX5" fmla="*/ 2700778 w 6247541"/>
              <a:gd name="connsiteY5" fmla="*/ 969818 h 3748753"/>
              <a:gd name="connsiteX6" fmla="*/ 151541 w 6247541"/>
              <a:gd name="connsiteY6" fmla="*/ 0 h 3748753"/>
              <a:gd name="connsiteX0" fmla="*/ 111448 w 6207448"/>
              <a:gd name="connsiteY0" fmla="*/ 0 h 3747744"/>
              <a:gd name="connsiteX1" fmla="*/ 6207448 w 6207448"/>
              <a:gd name="connsiteY1" fmla="*/ 0 h 3747744"/>
              <a:gd name="connsiteX2" fmla="*/ 6193593 w 6207448"/>
              <a:gd name="connsiteY2" fmla="*/ 3469222 h 3747744"/>
              <a:gd name="connsiteX3" fmla="*/ 4738866 w 6207448"/>
              <a:gd name="connsiteY3" fmla="*/ 2549237 h 3747744"/>
              <a:gd name="connsiteX4" fmla="*/ 3325703 w 6207448"/>
              <a:gd name="connsiteY4" fmla="*/ 2388568 h 3747744"/>
              <a:gd name="connsiteX5" fmla="*/ 2660685 w 6207448"/>
              <a:gd name="connsiteY5" fmla="*/ 969818 h 3747744"/>
              <a:gd name="connsiteX6" fmla="*/ 111448 w 6207448"/>
              <a:gd name="connsiteY6" fmla="*/ 0 h 3747744"/>
              <a:gd name="connsiteX0" fmla="*/ 111448 w 6207448"/>
              <a:gd name="connsiteY0" fmla="*/ 0 h 3747744"/>
              <a:gd name="connsiteX1" fmla="*/ 6207448 w 6207448"/>
              <a:gd name="connsiteY1" fmla="*/ 0 h 3747744"/>
              <a:gd name="connsiteX2" fmla="*/ 6193593 w 6207448"/>
              <a:gd name="connsiteY2" fmla="*/ 3469222 h 3747744"/>
              <a:gd name="connsiteX3" fmla="*/ 4738866 w 6207448"/>
              <a:gd name="connsiteY3" fmla="*/ 2549237 h 3747744"/>
              <a:gd name="connsiteX4" fmla="*/ 3325703 w 6207448"/>
              <a:gd name="connsiteY4" fmla="*/ 2388568 h 3747744"/>
              <a:gd name="connsiteX5" fmla="*/ 2660685 w 6207448"/>
              <a:gd name="connsiteY5" fmla="*/ 969818 h 3747744"/>
              <a:gd name="connsiteX6" fmla="*/ 111448 w 6207448"/>
              <a:gd name="connsiteY6" fmla="*/ 0 h 3747744"/>
              <a:gd name="connsiteX0" fmla="*/ 107733 w 6203733"/>
              <a:gd name="connsiteY0" fmla="*/ 0 h 3747744"/>
              <a:gd name="connsiteX1" fmla="*/ 6203733 w 6203733"/>
              <a:gd name="connsiteY1" fmla="*/ 0 h 3747744"/>
              <a:gd name="connsiteX2" fmla="*/ 6189878 w 6203733"/>
              <a:gd name="connsiteY2" fmla="*/ 3469222 h 3747744"/>
              <a:gd name="connsiteX3" fmla="*/ 4735151 w 6203733"/>
              <a:gd name="connsiteY3" fmla="*/ 2549237 h 3747744"/>
              <a:gd name="connsiteX4" fmla="*/ 3321988 w 6203733"/>
              <a:gd name="connsiteY4" fmla="*/ 2388568 h 3747744"/>
              <a:gd name="connsiteX5" fmla="*/ 2767807 w 6203733"/>
              <a:gd name="connsiteY5" fmla="*/ 637309 h 3747744"/>
              <a:gd name="connsiteX6" fmla="*/ 107733 w 6203733"/>
              <a:gd name="connsiteY6" fmla="*/ 0 h 3747744"/>
              <a:gd name="connsiteX0" fmla="*/ 30047 w 6126047"/>
              <a:gd name="connsiteY0" fmla="*/ 0 h 3747744"/>
              <a:gd name="connsiteX1" fmla="*/ 6126047 w 6126047"/>
              <a:gd name="connsiteY1" fmla="*/ 0 h 3747744"/>
              <a:gd name="connsiteX2" fmla="*/ 6112192 w 6126047"/>
              <a:gd name="connsiteY2" fmla="*/ 3469222 h 3747744"/>
              <a:gd name="connsiteX3" fmla="*/ 4657465 w 6126047"/>
              <a:gd name="connsiteY3" fmla="*/ 2549237 h 3747744"/>
              <a:gd name="connsiteX4" fmla="*/ 3244302 w 6126047"/>
              <a:gd name="connsiteY4" fmla="*/ 2388568 h 3747744"/>
              <a:gd name="connsiteX5" fmla="*/ 2690121 w 6126047"/>
              <a:gd name="connsiteY5" fmla="*/ 637309 h 3747744"/>
              <a:gd name="connsiteX6" fmla="*/ 30047 w 6126047"/>
              <a:gd name="connsiteY6" fmla="*/ 0 h 3747744"/>
              <a:gd name="connsiteX0" fmla="*/ 30047 w 6126047"/>
              <a:gd name="connsiteY0" fmla="*/ 0 h 3747744"/>
              <a:gd name="connsiteX1" fmla="*/ 6126047 w 6126047"/>
              <a:gd name="connsiteY1" fmla="*/ 0 h 3747744"/>
              <a:gd name="connsiteX2" fmla="*/ 6112192 w 6126047"/>
              <a:gd name="connsiteY2" fmla="*/ 3469222 h 3747744"/>
              <a:gd name="connsiteX3" fmla="*/ 4657465 w 6126047"/>
              <a:gd name="connsiteY3" fmla="*/ 2549237 h 3747744"/>
              <a:gd name="connsiteX4" fmla="*/ 3244302 w 6126047"/>
              <a:gd name="connsiteY4" fmla="*/ 2388568 h 3747744"/>
              <a:gd name="connsiteX5" fmla="*/ 2690121 w 6126047"/>
              <a:gd name="connsiteY5" fmla="*/ 637309 h 3747744"/>
              <a:gd name="connsiteX6" fmla="*/ 30047 w 6126047"/>
              <a:gd name="connsiteY6" fmla="*/ 0 h 3747744"/>
              <a:gd name="connsiteX0" fmla="*/ 30047 w 6126220"/>
              <a:gd name="connsiteY0" fmla="*/ 0 h 3764323"/>
              <a:gd name="connsiteX1" fmla="*/ 6126047 w 6126220"/>
              <a:gd name="connsiteY1" fmla="*/ 0 h 3764323"/>
              <a:gd name="connsiteX2" fmla="*/ 6112192 w 6126220"/>
              <a:gd name="connsiteY2" fmla="*/ 3469222 h 3764323"/>
              <a:gd name="connsiteX3" fmla="*/ 4657465 w 6126220"/>
              <a:gd name="connsiteY3" fmla="*/ 2549237 h 3764323"/>
              <a:gd name="connsiteX4" fmla="*/ 3244302 w 6126220"/>
              <a:gd name="connsiteY4" fmla="*/ 2388568 h 3764323"/>
              <a:gd name="connsiteX5" fmla="*/ 2690121 w 6126220"/>
              <a:gd name="connsiteY5" fmla="*/ 637309 h 3764323"/>
              <a:gd name="connsiteX6" fmla="*/ 30047 w 6126220"/>
              <a:gd name="connsiteY6" fmla="*/ 0 h 3764323"/>
              <a:gd name="connsiteX0" fmla="*/ 30047 w 6148139"/>
              <a:gd name="connsiteY0" fmla="*/ 0 h 3764323"/>
              <a:gd name="connsiteX1" fmla="*/ 6126047 w 6148139"/>
              <a:gd name="connsiteY1" fmla="*/ 0 h 3764323"/>
              <a:gd name="connsiteX2" fmla="*/ 6134315 w 6148139"/>
              <a:gd name="connsiteY2" fmla="*/ 3469222 h 3764323"/>
              <a:gd name="connsiteX3" fmla="*/ 4657465 w 6148139"/>
              <a:gd name="connsiteY3" fmla="*/ 2549237 h 3764323"/>
              <a:gd name="connsiteX4" fmla="*/ 3244302 w 6148139"/>
              <a:gd name="connsiteY4" fmla="*/ 2388568 h 3764323"/>
              <a:gd name="connsiteX5" fmla="*/ 2690121 w 6148139"/>
              <a:gd name="connsiteY5" fmla="*/ 637309 h 3764323"/>
              <a:gd name="connsiteX6" fmla="*/ 30047 w 6148139"/>
              <a:gd name="connsiteY6" fmla="*/ 0 h 3764323"/>
              <a:gd name="connsiteX0" fmla="*/ 30047 w 6135098"/>
              <a:gd name="connsiteY0" fmla="*/ 0 h 3767275"/>
              <a:gd name="connsiteX1" fmla="*/ 6126047 w 6135098"/>
              <a:gd name="connsiteY1" fmla="*/ 0 h 3767275"/>
              <a:gd name="connsiteX2" fmla="*/ 6134315 w 6135098"/>
              <a:gd name="connsiteY2" fmla="*/ 3469222 h 3767275"/>
              <a:gd name="connsiteX3" fmla="*/ 4657465 w 6135098"/>
              <a:gd name="connsiteY3" fmla="*/ 2549237 h 3767275"/>
              <a:gd name="connsiteX4" fmla="*/ 3244302 w 6135098"/>
              <a:gd name="connsiteY4" fmla="*/ 2388568 h 3767275"/>
              <a:gd name="connsiteX5" fmla="*/ 2690121 w 6135098"/>
              <a:gd name="connsiteY5" fmla="*/ 637309 h 3767275"/>
              <a:gd name="connsiteX6" fmla="*/ 30047 w 6135098"/>
              <a:gd name="connsiteY6" fmla="*/ 0 h 376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5098" h="3767275">
                <a:moveTo>
                  <a:pt x="30047" y="0"/>
                </a:moveTo>
                <a:lnTo>
                  <a:pt x="6126047" y="0"/>
                </a:lnTo>
                <a:cubicBezTo>
                  <a:pt x="6121429" y="1156407"/>
                  <a:pt x="6138933" y="2312815"/>
                  <a:pt x="6134315" y="3469222"/>
                </a:cubicBezTo>
                <a:cubicBezTo>
                  <a:pt x="6131858" y="4444553"/>
                  <a:pt x="5139134" y="2729346"/>
                  <a:pt x="4657465" y="2549237"/>
                </a:cubicBezTo>
                <a:cubicBezTo>
                  <a:pt x="4175796" y="2369128"/>
                  <a:pt x="3572193" y="2707223"/>
                  <a:pt x="3244302" y="2388568"/>
                </a:cubicBezTo>
                <a:cubicBezTo>
                  <a:pt x="2916411" y="2069913"/>
                  <a:pt x="3225830" y="1035404"/>
                  <a:pt x="2690121" y="637309"/>
                </a:cubicBezTo>
                <a:cubicBezTo>
                  <a:pt x="2154412" y="239214"/>
                  <a:pt x="-297844" y="854363"/>
                  <a:pt x="30047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B4D63525-21C2-4FF0-8589-EEE1EF7ED4CF}"/>
              </a:ext>
            </a:extLst>
          </p:cNvPr>
          <p:cNvSpPr txBox="1"/>
          <p:nvPr/>
        </p:nvSpPr>
        <p:spPr>
          <a:xfrm>
            <a:off x="0" y="19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DÂN CHỦ XÃ HỘI CHỦ NGHĨA VÀ NHÀ NƯỚC XÃ HỘI CHỦ NGHĨA 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1BEC83D-5C92-47BF-A20D-2AB17C138547}"/>
              </a:ext>
            </a:extLst>
          </p:cNvPr>
          <p:cNvSpPr/>
          <p:nvPr/>
        </p:nvSpPr>
        <p:spPr>
          <a:xfrm>
            <a:off x="675805" y="1231989"/>
            <a:ext cx="7994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58">
            <a:extLst>
              <a:ext uri="{FF2B5EF4-FFF2-40B4-BE49-F238E27FC236}">
                <a16:creationId xmlns:a16="http://schemas.microsoft.com/office/drawing/2014/main" id="{62AB1E76-FAD4-4627-8F4C-5251695DF057}"/>
              </a:ext>
            </a:extLst>
          </p:cNvPr>
          <p:cNvSpPr txBox="1"/>
          <p:nvPr/>
        </p:nvSpPr>
        <p:spPr>
          <a:xfrm>
            <a:off x="675802" y="2782669"/>
            <a:ext cx="872075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II.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US" sz="3600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4">
            <a:extLst>
              <a:ext uri="{FF2B5EF4-FFF2-40B4-BE49-F238E27FC236}">
                <a16:creationId xmlns:a16="http://schemas.microsoft.com/office/drawing/2014/main" id="{C8E0C150-C17C-433E-8E50-FFAECBA96871}"/>
              </a:ext>
            </a:extLst>
          </p:cNvPr>
          <p:cNvSpPr txBox="1"/>
          <p:nvPr/>
        </p:nvSpPr>
        <p:spPr>
          <a:xfrm>
            <a:off x="670075" y="4333349"/>
            <a:ext cx="1094778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873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12141200" cy="6858000"/>
          </a:xfrm>
          <a:prstGeom prst="rect">
            <a:avLst/>
          </a:prstGeom>
        </p:spPr>
      </p:pic>
      <p:pic>
        <p:nvPicPr>
          <p:cNvPr id="2" name="OMFG - Hello">
            <a:hlinkClick r:id="" action="ppaction://media"/>
            <a:extLst>
              <a:ext uri="{FF2B5EF4-FFF2-40B4-BE49-F238E27FC236}">
                <a16:creationId xmlns:a16="http://schemas.microsoft.com/office/drawing/2014/main" id="{45B247C6-F56C-4EED-A25C-3340555ECCD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29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8635" y="69308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9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394" numSld="6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41600" y="1346200"/>
            <a:ext cx="690880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2"/>
          <p:cNvSpPr txBox="1"/>
          <p:nvPr/>
        </p:nvSpPr>
        <p:spPr>
          <a:xfrm>
            <a:off x="3403600" y="1549400"/>
            <a:ext cx="574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Dân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chủ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là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gì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1200" y="431800"/>
            <a:ext cx="314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4800" b="1" i="1" dirty="0" err="1">
                <a:solidFill>
                  <a:prstClr val="white"/>
                </a:solidFill>
                <a:latin typeface="Calibri"/>
              </a:rPr>
              <a:t>Câu</a:t>
            </a:r>
            <a:r>
              <a:rPr lang="en-US" sz="4800" b="1" i="1" dirty="0">
                <a:solidFill>
                  <a:prstClr val="white"/>
                </a:solidFill>
                <a:latin typeface="Calibri"/>
              </a:rPr>
              <a:t>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4400" y="2717800"/>
            <a:ext cx="73660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 defTabSz="609630">
              <a:buFontTx/>
              <a:buAutoNum type="alphaUcPeriod"/>
            </a:pPr>
            <a:r>
              <a:rPr lang="en-US" sz="3600" dirty="0" err="1">
                <a:solidFill>
                  <a:prstClr val="white"/>
                </a:solidFill>
                <a:latin typeface="Calibri"/>
              </a:rPr>
              <a:t>Là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quyền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lực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thuộc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về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nhân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dân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.</a:t>
            </a:r>
          </a:p>
          <a:p>
            <a:pPr marL="228611" indent="-228611" defTabSz="609630">
              <a:buFontTx/>
              <a:buAutoNum type="alphaUcPeriod"/>
            </a:pPr>
            <a:r>
              <a:rPr lang="en-US" sz="3600" dirty="0" err="1">
                <a:solidFill>
                  <a:prstClr val="white"/>
                </a:solidFill>
                <a:latin typeface="Calibri"/>
              </a:rPr>
              <a:t>Là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quyền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tự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do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của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mỗi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người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.</a:t>
            </a:r>
          </a:p>
          <a:p>
            <a:pPr marL="228611" indent="-228611" defTabSz="609630">
              <a:buFontTx/>
              <a:buAutoNum type="alphaUcPeriod"/>
            </a:pPr>
            <a:r>
              <a:rPr lang="en-US" sz="3600" dirty="0" err="1">
                <a:solidFill>
                  <a:prstClr val="white"/>
                </a:solidFill>
                <a:latin typeface="Calibri"/>
              </a:rPr>
              <a:t>Là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quy</a:t>
            </a:r>
            <a:r>
              <a:rPr lang="vi-VN" sz="3600" dirty="0">
                <a:solidFill>
                  <a:prstClr val="white"/>
                </a:solidFill>
                <a:latin typeface="Arial" panose="020B0604020202020204" pitchFamily="34" charset="0"/>
              </a:rPr>
              <a:t>ề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n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của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con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người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.</a:t>
            </a:r>
          </a:p>
          <a:p>
            <a:pPr marL="228611" indent="-228611" defTabSz="609630">
              <a:buFontTx/>
              <a:buAutoNum type="alphaUcPeriod"/>
            </a:pPr>
            <a:r>
              <a:rPr lang="en-US" sz="3600" dirty="0" err="1">
                <a:solidFill>
                  <a:prstClr val="white"/>
                </a:solidFill>
                <a:latin typeface="Calibri"/>
              </a:rPr>
              <a:t>Là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trật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tự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xã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hội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.</a:t>
            </a:r>
          </a:p>
        </p:txBody>
      </p:sp>
      <p:pic>
        <p:nvPicPr>
          <p:cNvPr id="6" name="[GIVEAWAY] Nhạc trả lời đúng trong Hãy chọn giá đúng">
            <a:hlinkClick r:id="" action="ppaction://media"/>
            <a:extLst>
              <a:ext uri="{FF2B5EF4-FFF2-40B4-BE49-F238E27FC236}">
                <a16:creationId xmlns:a16="http://schemas.microsoft.com/office/drawing/2014/main" id="{8F312C0A-6CB5-49D7-A9E1-957C205A5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7010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41600" y="1346200"/>
            <a:ext cx="690880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2"/>
          <p:cNvSpPr txBox="1"/>
          <p:nvPr/>
        </p:nvSpPr>
        <p:spPr>
          <a:xfrm>
            <a:off x="787400" y="1564640"/>
            <a:ext cx="1061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Phạm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trù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dân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chủ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xuất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hiện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khi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nào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1200" y="431800"/>
            <a:ext cx="314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4800" b="1" i="1" dirty="0" err="1">
                <a:solidFill>
                  <a:prstClr val="white"/>
                </a:solidFill>
                <a:latin typeface="Calibri"/>
              </a:rPr>
              <a:t>Câu</a:t>
            </a:r>
            <a:r>
              <a:rPr lang="en-US" sz="4800" b="1" i="1" dirty="0">
                <a:solidFill>
                  <a:prstClr val="white"/>
                </a:solidFill>
                <a:latin typeface="Calibri"/>
              </a:rPr>
              <a:t>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4400" y="2717800"/>
            <a:ext cx="7366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 defTabSz="609630">
              <a:buFontTx/>
              <a:buAutoNum type="alphaUcPeriod"/>
            </a:pPr>
            <a:r>
              <a:rPr lang="en-US" sz="4000" dirty="0" err="1">
                <a:solidFill>
                  <a:prstClr val="white"/>
                </a:solidFill>
                <a:latin typeface="Calibri"/>
              </a:rPr>
              <a:t>Ngay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từ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khi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có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xã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hội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loài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người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</a:p>
          <a:p>
            <a:pPr marL="228611" indent="-228611" defTabSz="609630">
              <a:buFontTx/>
              <a:buAutoNum type="alphaUcPeriod"/>
            </a:pPr>
            <a:r>
              <a:rPr lang="en-US" sz="4000" dirty="0" err="1">
                <a:solidFill>
                  <a:prstClr val="white"/>
                </a:solidFill>
                <a:latin typeface="Calibri"/>
              </a:rPr>
              <a:t>Khi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có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nhà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nước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vô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sản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</a:p>
          <a:p>
            <a:pPr marL="228611" indent="-228611" defTabSz="609630">
              <a:buFontTx/>
              <a:buAutoNum type="alphaUcPeriod"/>
            </a:pPr>
            <a:r>
              <a:rPr lang="en-US" sz="4000" dirty="0" err="1">
                <a:solidFill>
                  <a:prstClr val="white"/>
                </a:solidFill>
                <a:latin typeface="Calibri"/>
              </a:rPr>
              <a:t>Khi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có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nhà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nước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</a:p>
          <a:p>
            <a:pPr marL="228611" indent="-228611" defTabSz="609630">
              <a:buFontTx/>
              <a:buAutoNum type="alphaUcPeriod"/>
            </a:pPr>
            <a:r>
              <a:rPr lang="en-US" sz="4000" dirty="0" err="1">
                <a:solidFill>
                  <a:prstClr val="white"/>
                </a:solidFill>
                <a:latin typeface="Calibri"/>
              </a:rPr>
              <a:t>Cả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A,B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và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C</a:t>
            </a:r>
          </a:p>
        </p:txBody>
      </p:sp>
      <p:pic>
        <p:nvPicPr>
          <p:cNvPr id="6" name="[GIVEAWAY] Nhạc trả lời đúng trong Hãy chọn giá đúng">
            <a:hlinkClick r:id="" action="ppaction://media"/>
            <a:extLst>
              <a:ext uri="{FF2B5EF4-FFF2-40B4-BE49-F238E27FC236}">
                <a16:creationId xmlns:a16="http://schemas.microsoft.com/office/drawing/2014/main" id="{9E4E1D25-9A8A-4021-BC68-A18A388FC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7010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41600" y="1346200"/>
            <a:ext cx="690880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2"/>
          <p:cNvSpPr txBox="1"/>
          <p:nvPr/>
        </p:nvSpPr>
        <p:spPr>
          <a:xfrm>
            <a:off x="457200" y="1549400"/>
            <a:ext cx="1163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Nền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dân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chủ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xã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hội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chủ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nghĩa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chính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thức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được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xác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lập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từ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khi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nào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1200" y="431800"/>
            <a:ext cx="314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4800" b="1" i="1" dirty="0" err="1">
                <a:solidFill>
                  <a:prstClr val="white"/>
                </a:solidFill>
                <a:latin typeface="Calibri"/>
              </a:rPr>
              <a:t>Câu</a:t>
            </a:r>
            <a:r>
              <a:rPr lang="en-US" sz="4800" b="1" i="1" dirty="0">
                <a:solidFill>
                  <a:prstClr val="white"/>
                </a:solidFill>
                <a:latin typeface="Calibri"/>
              </a:rPr>
              <a:t>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5600" y="3073400"/>
            <a:ext cx="1036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 defTabSz="609630">
              <a:buFontTx/>
              <a:buAutoNum type="alphaUcPeriod"/>
            </a:pPr>
            <a:r>
              <a:rPr lang="en-US" sz="3600" dirty="0" err="1">
                <a:solidFill>
                  <a:prstClr val="white"/>
                </a:solidFill>
                <a:latin typeface="Calibri"/>
              </a:rPr>
              <a:t>Từ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thực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tiễn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đấu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tranh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giai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cấp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ở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Pháp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và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công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xã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Pari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năm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1871</a:t>
            </a:r>
          </a:p>
          <a:p>
            <a:pPr marL="228611" indent="-228611" defTabSz="609630">
              <a:buFontTx/>
              <a:buAutoNum type="alphaUcPeriod"/>
            </a:pPr>
            <a:r>
              <a:rPr lang="en-US" sz="3600" dirty="0" err="1">
                <a:solidFill>
                  <a:prstClr val="white"/>
                </a:solidFill>
                <a:latin typeface="Calibri"/>
              </a:rPr>
              <a:t>Từ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cách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mạng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Tháng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Mười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Nga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năm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1917</a:t>
            </a:r>
          </a:p>
          <a:p>
            <a:pPr marL="228611" indent="-228611" defTabSz="609630">
              <a:buFontTx/>
              <a:buAutoNum type="alphaUcPeriod"/>
            </a:pPr>
            <a:r>
              <a:rPr lang="en-US" sz="3600" dirty="0" err="1">
                <a:solidFill>
                  <a:prstClr val="white"/>
                </a:solidFill>
                <a:latin typeface="Calibri"/>
              </a:rPr>
              <a:t>Cả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A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và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B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đều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đúng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</a:p>
          <a:p>
            <a:pPr marL="228611" indent="-228611" defTabSz="609630">
              <a:buFontTx/>
              <a:buAutoNum type="alphaUcPeriod"/>
            </a:pPr>
            <a:r>
              <a:rPr lang="en-US" sz="3600" dirty="0" err="1">
                <a:solidFill>
                  <a:prstClr val="white"/>
                </a:solidFill>
                <a:latin typeface="Calibri"/>
              </a:rPr>
              <a:t>Cả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A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và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B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đều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libri"/>
              </a:rPr>
              <a:t>sai</a:t>
            </a:r>
            <a:endParaRPr lang="en-US" sz="36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[GIVEAWAY] Nhạc trả lời đúng trong Hãy chọn giá đúng">
            <a:hlinkClick r:id="" action="ppaction://media"/>
            <a:extLst>
              <a:ext uri="{FF2B5EF4-FFF2-40B4-BE49-F238E27FC236}">
                <a16:creationId xmlns:a16="http://schemas.microsoft.com/office/drawing/2014/main" id="{1B4334A2-735E-4A13-BA16-ADBA78D90D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7010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41600" y="1346200"/>
            <a:ext cx="690880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2"/>
          <p:cNvSpPr txBox="1"/>
          <p:nvPr/>
        </p:nvSpPr>
        <p:spPr>
          <a:xfrm>
            <a:off x="609600" y="1447800"/>
            <a:ext cx="1137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Bản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chất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chính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trị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của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nền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dân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chủ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xã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hội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chủ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nghĩa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thể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hiện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như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thế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nào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1200" y="431800"/>
            <a:ext cx="314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4800" b="1" i="1" dirty="0" err="1">
                <a:solidFill>
                  <a:prstClr val="white"/>
                </a:solidFill>
                <a:latin typeface="Calibri"/>
              </a:rPr>
              <a:t>Câu</a:t>
            </a:r>
            <a:r>
              <a:rPr lang="en-US" sz="4800" b="1" i="1" dirty="0">
                <a:solidFill>
                  <a:prstClr val="white"/>
                </a:solidFill>
                <a:latin typeface="Calibri"/>
              </a:rPr>
              <a:t> 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740462"/>
            <a:ext cx="10922000" cy="423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 defTabSz="609630">
              <a:buFontTx/>
              <a:buAutoNum type="alphaUcPeriod"/>
            </a:pPr>
            <a:r>
              <a:rPr lang="en-US" sz="3334" dirty="0" err="1">
                <a:solidFill>
                  <a:prstClr val="white"/>
                </a:solidFill>
                <a:latin typeface="Calibri"/>
              </a:rPr>
              <a:t>Là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sự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lãnh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đạo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của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giai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cấp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công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nhân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thông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qua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Đảng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của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nó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đối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với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toàn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xã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hội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để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thực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hiện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quyền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lực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và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lợi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ích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của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toàn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thể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nhân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dân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lao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động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trong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đó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có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giai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cấp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công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nhân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.</a:t>
            </a:r>
          </a:p>
          <a:p>
            <a:pPr marL="228611" indent="-228611" defTabSz="609630">
              <a:buFontTx/>
              <a:buAutoNum type="alphaUcPeriod"/>
            </a:pPr>
            <a:r>
              <a:rPr lang="en-US" sz="3334" dirty="0" err="1">
                <a:solidFill>
                  <a:prstClr val="white"/>
                </a:solidFill>
                <a:latin typeface="Calibri"/>
              </a:rPr>
              <a:t>Là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thực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hiện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quyền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lực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của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giai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cấp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công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nhân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và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nhân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dân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lao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động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đối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với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toàn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xã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hội</a:t>
            </a:r>
            <a:endParaRPr lang="en-US" sz="3334" dirty="0">
              <a:solidFill>
                <a:prstClr val="white"/>
              </a:solidFill>
              <a:latin typeface="Calibri"/>
            </a:endParaRPr>
          </a:p>
          <a:p>
            <a:pPr marL="228611" indent="-228611" defTabSz="609630">
              <a:buFontTx/>
              <a:buAutoNum type="alphaUcPeriod"/>
            </a:pPr>
            <a:r>
              <a:rPr lang="en-US" sz="3334" dirty="0" err="1">
                <a:solidFill>
                  <a:prstClr val="white"/>
                </a:solidFill>
                <a:latin typeface="Calibri"/>
              </a:rPr>
              <a:t>Cả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A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và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B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đều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đúng</a:t>
            </a:r>
            <a:endParaRPr lang="en-US" sz="3334" dirty="0">
              <a:solidFill>
                <a:prstClr val="white"/>
              </a:solidFill>
              <a:latin typeface="Calibri"/>
            </a:endParaRPr>
          </a:p>
          <a:p>
            <a:pPr marL="228611" indent="-228611" defTabSz="609630">
              <a:buFontTx/>
              <a:buAutoNum type="alphaUcPeriod"/>
            </a:pPr>
            <a:r>
              <a:rPr lang="en-US" sz="3334" dirty="0" err="1">
                <a:solidFill>
                  <a:prstClr val="white"/>
                </a:solidFill>
                <a:latin typeface="Calibri"/>
              </a:rPr>
              <a:t>Cả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A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và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B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đều</a:t>
            </a:r>
            <a:r>
              <a:rPr lang="en-US" sz="3334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334" dirty="0" err="1">
                <a:solidFill>
                  <a:prstClr val="white"/>
                </a:solidFill>
                <a:latin typeface="Calibri"/>
              </a:rPr>
              <a:t>sai</a:t>
            </a:r>
            <a:endParaRPr lang="en-US" sz="3334" dirty="0">
              <a:solidFill>
                <a:prstClr val="white"/>
              </a:solidFill>
              <a:latin typeface="Calibri"/>
            </a:endParaRPr>
          </a:p>
          <a:p>
            <a:pPr marL="228611" indent="-228611" defTabSz="609630">
              <a:buFontTx/>
              <a:buAutoNum type="alphaUcPeriod"/>
            </a:pPr>
            <a:endParaRPr lang="en-US" sz="36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[GIVEAWAY] Nhạc trả lời đúng trong Hãy chọn giá đúng">
            <a:hlinkClick r:id="" action="ppaction://media"/>
            <a:extLst>
              <a:ext uri="{FF2B5EF4-FFF2-40B4-BE49-F238E27FC236}">
                <a16:creationId xmlns:a16="http://schemas.microsoft.com/office/drawing/2014/main" id="{8887BC2D-61D6-4C48-8CDB-79966BBC3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7010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9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41600" y="1346200"/>
            <a:ext cx="690880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2"/>
          <p:cNvSpPr txBox="1"/>
          <p:nvPr/>
        </p:nvSpPr>
        <p:spPr>
          <a:xfrm>
            <a:off x="457200" y="1549400"/>
            <a:ext cx="11734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4400" b="1" dirty="0">
                <a:solidFill>
                  <a:prstClr val="white"/>
                </a:solidFill>
                <a:latin typeface="Calibri"/>
              </a:rPr>
              <a:t>“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Dân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chủ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nguyên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thủy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” hay “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Dân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chủ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quân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sự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”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tồn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tại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trong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chế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độ</a:t>
            </a:r>
            <a:r>
              <a:rPr lang="en-US" sz="4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400" b="1" dirty="0" err="1">
                <a:solidFill>
                  <a:prstClr val="white"/>
                </a:solidFill>
                <a:latin typeface="Calibri"/>
              </a:rPr>
              <a:t>nào</a:t>
            </a:r>
            <a:r>
              <a:rPr lang="en-US" sz="4400" b="1">
                <a:solidFill>
                  <a:prstClr val="white"/>
                </a:solidFill>
                <a:latin typeface="Calibri"/>
              </a:rPr>
              <a:t>?</a:t>
            </a:r>
            <a:endParaRPr lang="en-US" sz="4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1200" y="431800"/>
            <a:ext cx="314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4800" b="1" i="1" dirty="0" err="1">
                <a:solidFill>
                  <a:prstClr val="white"/>
                </a:solidFill>
                <a:latin typeface="Calibri"/>
              </a:rPr>
              <a:t>Câu</a:t>
            </a:r>
            <a:r>
              <a:rPr lang="en-US" sz="4800" b="1" i="1" dirty="0">
                <a:solidFill>
                  <a:prstClr val="white"/>
                </a:solidFill>
                <a:latin typeface="Calibri"/>
              </a:rPr>
              <a:t> 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4400" y="3327400"/>
            <a:ext cx="7366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 defTabSz="609630">
              <a:buFontTx/>
              <a:buAutoNum type="alphaUcPeriod"/>
            </a:pPr>
            <a:r>
              <a:rPr lang="en-US" sz="4000" dirty="0" err="1">
                <a:solidFill>
                  <a:prstClr val="white"/>
                </a:solidFill>
                <a:latin typeface="Calibri"/>
              </a:rPr>
              <a:t>Tư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bản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chủ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nghĩa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</a:p>
          <a:p>
            <a:pPr marL="228611" indent="-228611" defTabSz="609630">
              <a:buFontTx/>
              <a:buAutoNum type="alphaUcPeriod"/>
            </a:pPr>
            <a:r>
              <a:rPr lang="en-US" sz="4000" dirty="0" err="1">
                <a:solidFill>
                  <a:prstClr val="white"/>
                </a:solidFill>
                <a:latin typeface="Calibri"/>
              </a:rPr>
              <a:t>Phong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kiến</a:t>
            </a:r>
            <a:endParaRPr lang="en-US" sz="4000" dirty="0">
              <a:solidFill>
                <a:prstClr val="white"/>
              </a:solidFill>
              <a:latin typeface="Calibri"/>
            </a:endParaRPr>
          </a:p>
          <a:p>
            <a:pPr marL="228611" indent="-228611" defTabSz="609630">
              <a:buFontTx/>
              <a:buAutoNum type="alphaUcPeriod"/>
            </a:pPr>
            <a:r>
              <a:rPr lang="en-US" sz="4000" dirty="0" err="1">
                <a:solidFill>
                  <a:prstClr val="white"/>
                </a:solidFill>
                <a:latin typeface="Calibri"/>
              </a:rPr>
              <a:t>Chiếm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hữu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nô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lệ</a:t>
            </a:r>
            <a:endParaRPr lang="en-US" sz="4000" dirty="0">
              <a:solidFill>
                <a:prstClr val="white"/>
              </a:solidFill>
              <a:latin typeface="Calibri"/>
            </a:endParaRPr>
          </a:p>
          <a:p>
            <a:pPr marL="228611" indent="-228611" defTabSz="609630">
              <a:buFontTx/>
              <a:buAutoNum type="alphaUcPeriod"/>
            </a:pPr>
            <a:r>
              <a:rPr lang="en-US" sz="4000" dirty="0" err="1">
                <a:solidFill>
                  <a:prstClr val="white"/>
                </a:solidFill>
                <a:latin typeface="Calibri"/>
              </a:rPr>
              <a:t>Công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xã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nguyên</a:t>
            </a:r>
            <a:r>
              <a:rPr lang="en-US" sz="4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libri"/>
              </a:rPr>
              <a:t>thủy</a:t>
            </a:r>
            <a:endParaRPr lang="en-US" sz="40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[GIVEAWAY] Nhạc trả lời đúng trong Hãy chọn giá đúng">
            <a:hlinkClick r:id="" action="ppaction://media"/>
            <a:extLst>
              <a:ext uri="{FF2B5EF4-FFF2-40B4-BE49-F238E27FC236}">
                <a16:creationId xmlns:a16="http://schemas.microsoft.com/office/drawing/2014/main" id="{B6495379-78DE-4C4C-9557-1783A4CA6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7010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0498" y="0"/>
            <a:ext cx="3891502" cy="7024914"/>
            <a:chOff x="0" y="0"/>
            <a:chExt cx="1537384" cy="2775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384" cy="2775275"/>
            </a:xfrm>
            <a:custGeom>
              <a:avLst/>
              <a:gdLst/>
              <a:ahLst/>
              <a:cxnLst/>
              <a:rect l="l" t="t" r="r" b="b"/>
              <a:pathLst>
                <a:path w="1537384" h="2775275">
                  <a:moveTo>
                    <a:pt x="0" y="0"/>
                  </a:moveTo>
                  <a:lnTo>
                    <a:pt x="1537384" y="0"/>
                  </a:lnTo>
                  <a:lnTo>
                    <a:pt x="1537384" y="2775275"/>
                  </a:lnTo>
                  <a:lnTo>
                    <a:pt x="0" y="2775275"/>
                  </a:lnTo>
                  <a:close/>
                </a:path>
              </a:pathLst>
            </a:custGeom>
            <a:solidFill>
              <a:srgbClr val="BBADA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866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52400" y="2616864"/>
            <a:ext cx="10591800" cy="146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6648"/>
              </a:lnSpc>
            </a:pPr>
            <a:r>
              <a:rPr lang="en-US" sz="21534" dirty="0">
                <a:solidFill>
                  <a:srgbClr val="000000"/>
                </a:solidFill>
                <a:latin typeface="Vladimir Script" pitchFamily="66" charset="0"/>
              </a:rPr>
              <a:t>Thank you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2400" y="4089400"/>
            <a:ext cx="6096000" cy="179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1067" dirty="0">
                <a:solidFill>
                  <a:prstClr val="black"/>
                </a:solidFill>
                <a:latin typeface="Edwardian Script ITC" pitchFamily="66" charset="0"/>
              </a:rPr>
              <a:t>For watching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A3E26EBA-7F20-4CD6-9EA8-ED7DB4AC0607}"/>
              </a:ext>
            </a:extLst>
          </p:cNvPr>
          <p:cNvSpPr/>
          <p:nvPr/>
        </p:nvSpPr>
        <p:spPr>
          <a:xfrm>
            <a:off x="1213968" y="2151139"/>
            <a:ext cx="43618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Dân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3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4E61DF4-9510-46A8-959D-9F0DDD857886}"/>
              </a:ext>
            </a:extLst>
          </p:cNvPr>
          <p:cNvSpPr/>
          <p:nvPr/>
        </p:nvSpPr>
        <p:spPr>
          <a:xfrm>
            <a:off x="1213968" y="4152864"/>
            <a:ext cx="47196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Dân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3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0CCCDD62-0A83-414C-9F44-247A9449C396}"/>
              </a:ext>
            </a:extLst>
          </p:cNvPr>
          <p:cNvSpPr>
            <a:spLocks/>
          </p:cNvSpPr>
          <p:nvPr/>
        </p:nvSpPr>
        <p:spPr bwMode="auto">
          <a:xfrm rot="5400000" flipV="1">
            <a:off x="6287172" y="753866"/>
            <a:ext cx="5853380" cy="6070963"/>
          </a:xfrm>
          <a:custGeom>
            <a:avLst/>
            <a:gdLst>
              <a:gd name="connsiteX0" fmla="*/ 0 w 5998480"/>
              <a:gd name="connsiteY0" fmla="*/ 2985677 h 5026499"/>
              <a:gd name="connsiteX1" fmla="*/ 2999240 w 5998480"/>
              <a:gd name="connsiteY1" fmla="*/ 0 h 5026499"/>
              <a:gd name="connsiteX2" fmla="*/ 5998480 w 5998480"/>
              <a:gd name="connsiteY2" fmla="*/ 2985677 h 5026499"/>
              <a:gd name="connsiteX3" fmla="*/ 5322634 w 5998480"/>
              <a:gd name="connsiteY3" fmla="*/ 4873264 h 5026499"/>
              <a:gd name="connsiteX4" fmla="*/ 5184184 w 5998480"/>
              <a:gd name="connsiteY4" fmla="*/ 5026499 h 5026499"/>
              <a:gd name="connsiteX5" fmla="*/ 5051442 w 5998480"/>
              <a:gd name="connsiteY5" fmla="*/ 5026499 h 5026499"/>
              <a:gd name="connsiteX6" fmla="*/ 5091420 w 5998480"/>
              <a:gd name="connsiteY6" fmla="*/ 4982198 h 5026499"/>
              <a:gd name="connsiteX7" fmla="*/ 5698556 w 5998480"/>
              <a:gd name="connsiteY7" fmla="*/ 3284245 h 5026499"/>
              <a:gd name="connsiteX8" fmla="*/ 2999240 w 5998480"/>
              <a:gd name="connsiteY8" fmla="*/ 597136 h 5026499"/>
              <a:gd name="connsiteX9" fmla="*/ 299924 w 5998480"/>
              <a:gd name="connsiteY9" fmla="*/ 3284245 h 5026499"/>
              <a:gd name="connsiteX10" fmla="*/ 907670 w 5998480"/>
              <a:gd name="connsiteY10" fmla="*/ 4982198 h 5026499"/>
              <a:gd name="connsiteX11" fmla="*/ 947680 w 5998480"/>
              <a:gd name="connsiteY11" fmla="*/ 5026499 h 5026499"/>
              <a:gd name="connsiteX12" fmla="*/ 814467 w 5998480"/>
              <a:gd name="connsiteY12" fmla="*/ 5026499 h 5026499"/>
              <a:gd name="connsiteX13" fmla="*/ 675971 w 5998480"/>
              <a:gd name="connsiteY13" fmla="*/ 4873264 h 5026499"/>
              <a:gd name="connsiteX14" fmla="*/ 0 w 5998480"/>
              <a:gd name="connsiteY14" fmla="*/ 2985677 h 50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98480" h="5026499">
                <a:moveTo>
                  <a:pt x="0" y="2985677"/>
                </a:moveTo>
                <a:cubicBezTo>
                  <a:pt x="0" y="1336091"/>
                  <a:pt x="1343660" y="0"/>
                  <a:pt x="2999240" y="0"/>
                </a:cubicBezTo>
                <a:cubicBezTo>
                  <a:pt x="4656320" y="0"/>
                  <a:pt x="5998480" y="1336091"/>
                  <a:pt x="5998480" y="2985677"/>
                </a:cubicBezTo>
                <a:cubicBezTo>
                  <a:pt x="5998480" y="3701493"/>
                  <a:pt x="5745027" y="4358733"/>
                  <a:pt x="5322634" y="4873264"/>
                </a:cubicBezTo>
                <a:lnTo>
                  <a:pt x="5184184" y="5026499"/>
                </a:lnTo>
                <a:lnTo>
                  <a:pt x="5051442" y="5026499"/>
                </a:lnTo>
                <a:lnTo>
                  <a:pt x="5091420" y="4982198"/>
                </a:lnTo>
                <a:cubicBezTo>
                  <a:pt x="5470936" y="4519329"/>
                  <a:pt x="5698556" y="3928218"/>
                  <a:pt x="5698556" y="3284245"/>
                </a:cubicBezTo>
                <a:cubicBezTo>
                  <a:pt x="5698556" y="1800363"/>
                  <a:pt x="4489863" y="597136"/>
                  <a:pt x="2999240" y="597136"/>
                </a:cubicBezTo>
                <a:cubicBezTo>
                  <a:pt x="1508618" y="597136"/>
                  <a:pt x="299924" y="1800363"/>
                  <a:pt x="299924" y="3284245"/>
                </a:cubicBezTo>
                <a:cubicBezTo>
                  <a:pt x="299924" y="3928218"/>
                  <a:pt x="527831" y="4519329"/>
                  <a:pt x="907670" y="4982198"/>
                </a:cubicBezTo>
                <a:lnTo>
                  <a:pt x="947680" y="5026499"/>
                </a:lnTo>
                <a:lnTo>
                  <a:pt x="814467" y="5026499"/>
                </a:lnTo>
                <a:lnTo>
                  <a:pt x="675971" y="4873264"/>
                </a:lnTo>
                <a:cubicBezTo>
                  <a:pt x="253453" y="4358733"/>
                  <a:pt x="0" y="3701493"/>
                  <a:pt x="0" y="2985677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1" name="Picture Placeholder 5">
            <a:hlinkClick r:id="rId2" action="ppaction://hlinksldjump"/>
            <a:extLst>
              <a:ext uri="{FF2B5EF4-FFF2-40B4-BE49-F238E27FC236}">
                <a16:creationId xmlns:a16="http://schemas.microsoft.com/office/drawing/2014/main" id="{24DCC477-4222-41BB-BD3D-12F20E05C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013184" y="1309817"/>
            <a:ext cx="5178816" cy="4992129"/>
          </a:xfrm>
          <a:custGeom>
            <a:avLst/>
            <a:gdLst>
              <a:gd name="connsiteX0" fmla="*/ 2040823 w 4401886"/>
              <a:gd name="connsiteY0" fmla="*/ 0 h 4722126"/>
              <a:gd name="connsiteX1" fmla="*/ 4401886 w 4401886"/>
              <a:gd name="connsiteY1" fmla="*/ 2361063 h 4722126"/>
              <a:gd name="connsiteX2" fmla="*/ 2040823 w 4401886"/>
              <a:gd name="connsiteY2" fmla="*/ 4722126 h 4722126"/>
              <a:gd name="connsiteX3" fmla="*/ 82993 w 4401886"/>
              <a:gd name="connsiteY3" fmla="*/ 3681156 h 4722126"/>
              <a:gd name="connsiteX4" fmla="*/ 0 w 4401886"/>
              <a:gd name="connsiteY4" fmla="*/ 3544546 h 4722126"/>
              <a:gd name="connsiteX5" fmla="*/ 0 w 4401886"/>
              <a:gd name="connsiteY5" fmla="*/ 1177580 h 4722126"/>
              <a:gd name="connsiteX6" fmla="*/ 82993 w 4401886"/>
              <a:gd name="connsiteY6" fmla="*/ 1040970 h 4722126"/>
              <a:gd name="connsiteX7" fmla="*/ 2040823 w 4401886"/>
              <a:gd name="connsiteY7" fmla="*/ 0 h 472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1886" h="4722126">
                <a:moveTo>
                  <a:pt x="2040823" y="0"/>
                </a:moveTo>
                <a:cubicBezTo>
                  <a:pt x="3344802" y="0"/>
                  <a:pt x="4401886" y="1057084"/>
                  <a:pt x="4401886" y="2361063"/>
                </a:cubicBezTo>
                <a:cubicBezTo>
                  <a:pt x="4401886" y="3665042"/>
                  <a:pt x="3344802" y="4722126"/>
                  <a:pt x="2040823" y="4722126"/>
                </a:cubicBezTo>
                <a:cubicBezTo>
                  <a:pt x="1225836" y="4722126"/>
                  <a:pt x="507293" y="4309203"/>
                  <a:pt x="82993" y="3681156"/>
                </a:cubicBezTo>
                <a:lnTo>
                  <a:pt x="0" y="3544546"/>
                </a:lnTo>
                <a:lnTo>
                  <a:pt x="0" y="1177580"/>
                </a:lnTo>
                <a:lnTo>
                  <a:pt x="82993" y="1040970"/>
                </a:lnTo>
                <a:cubicBezTo>
                  <a:pt x="507293" y="412924"/>
                  <a:pt x="1225836" y="0"/>
                  <a:pt x="2040823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29CBC32-35ED-40FD-B78F-6DC5B5D09E31}"/>
              </a:ext>
            </a:extLst>
          </p:cNvPr>
          <p:cNvSpPr/>
          <p:nvPr/>
        </p:nvSpPr>
        <p:spPr>
          <a:xfrm>
            <a:off x="675805" y="1231989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D50BDE03-D42A-4AE5-B690-2ADAAFB8E444}"/>
              </a:ext>
            </a:extLst>
          </p:cNvPr>
          <p:cNvSpPr txBox="1"/>
          <p:nvPr/>
        </p:nvSpPr>
        <p:spPr>
          <a:xfrm>
            <a:off x="0" y="19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DÂN CHỦ XÃ HỘI CHỦ NGHĨA VÀ NHÀ NƯỚC XÃ HỘI CHỦ NGHĨA </a:t>
            </a:r>
          </a:p>
        </p:txBody>
      </p:sp>
    </p:spTree>
    <p:extLst>
      <p:ext uri="{BB962C8B-B14F-4D97-AF65-F5344CB8AC3E}">
        <p14:creationId xmlns:p14="http://schemas.microsoft.com/office/powerpoint/2010/main" val="348731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>
            <a:extLst>
              <a:ext uri="{FF2B5EF4-FFF2-40B4-BE49-F238E27FC236}">
                <a16:creationId xmlns:a16="http://schemas.microsoft.com/office/drawing/2014/main" id="{D78E74DE-8FA8-460E-8015-66F6B2EED402}"/>
              </a:ext>
            </a:extLst>
          </p:cNvPr>
          <p:cNvSpPr>
            <a:spLocks/>
          </p:cNvSpPr>
          <p:nvPr/>
        </p:nvSpPr>
        <p:spPr bwMode="auto">
          <a:xfrm>
            <a:off x="0" y="19050"/>
            <a:ext cx="12203113" cy="3972702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79CE8BF1-7BBD-4719-9128-8B250C2E0956}"/>
              </a:ext>
            </a:extLst>
          </p:cNvPr>
          <p:cNvSpPr/>
          <p:nvPr/>
        </p:nvSpPr>
        <p:spPr>
          <a:xfrm>
            <a:off x="1045003" y="828318"/>
            <a:ext cx="83474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Dân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3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A84C93D8-8B6A-43A7-BD7E-6142A1D4855B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A03045C-3CB6-4353-B553-7D338A7E10B9}"/>
              </a:ext>
            </a:extLst>
          </p:cNvPr>
          <p:cNvSpPr txBox="1"/>
          <p:nvPr/>
        </p:nvSpPr>
        <p:spPr>
          <a:xfrm>
            <a:off x="884583" y="1896905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vi-VN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14176CB6-1B13-4648-A421-A573A9D7BE8E}"/>
              </a:ext>
            </a:extLst>
          </p:cNvPr>
          <p:cNvSpPr txBox="1"/>
          <p:nvPr/>
        </p:nvSpPr>
        <p:spPr>
          <a:xfrm>
            <a:off x="884583" y="2358570"/>
            <a:ext cx="6539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Dân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dân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cai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quyền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dân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dân</a:t>
            </a: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7EAA4E9-3886-4C70-B772-B38D80D9F4AB}"/>
              </a:ext>
            </a:extLst>
          </p:cNvPr>
          <p:cNvSpPr txBox="1"/>
          <p:nvPr/>
        </p:nvSpPr>
        <p:spPr>
          <a:xfrm>
            <a:off x="884583" y="3128429"/>
            <a:ext cx="662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do,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đẳng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vi-VN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C07B919E-9EEA-4215-B4E3-4DF85F8B8677}"/>
              </a:ext>
            </a:extLst>
          </p:cNvPr>
          <p:cNvSpPr txBox="1"/>
          <p:nvPr/>
        </p:nvSpPr>
        <p:spPr>
          <a:xfrm>
            <a:off x="884582" y="3752882"/>
            <a:ext cx="70468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Dân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nhân dân cai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trị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quyền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lực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thuộc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nhân dân,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nhân dân.. </a:t>
            </a:r>
          </a:p>
          <a:p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Tự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do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tình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trạng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khi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cá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nhân không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chịu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sự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ép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buộc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cơ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hội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lựa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chọn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hànhđộng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theo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đúng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với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ý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chí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nguyện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vọng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mình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Bình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đẳng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nói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lên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vị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trí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như nhau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con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người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trong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xã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hội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... </a:t>
            </a:r>
          </a:p>
          <a:p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Công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bằng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sự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bình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đẳng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giữa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những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người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cùng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địa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vị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xã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hội</a:t>
            </a:r>
            <a:r>
              <a:rPr lang="vi-V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8" name="Picture 4" descr="Thủ tục kiểm tra hòm phiếu | Đảng Cộng sản Việt Nam - Đại hội XIII">
            <a:extLst>
              <a:ext uri="{FF2B5EF4-FFF2-40B4-BE49-F238E27FC236}">
                <a16:creationId xmlns:a16="http://schemas.microsoft.com/office/drawing/2014/main" id="{0B2FEF24-CA2E-478B-8809-BDB8649E6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39" y="1948696"/>
            <a:ext cx="4198574" cy="48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8FD56B36-21B0-44FB-8EAC-D09BB4B3D449}"/>
              </a:ext>
            </a:extLst>
          </p:cNvPr>
          <p:cNvSpPr/>
          <p:nvPr/>
        </p:nvSpPr>
        <p:spPr>
          <a:xfrm>
            <a:off x="655926" y="181987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11909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681382B-F9BC-4E6E-8955-1D9A26B69C39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203113" cy="3972702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6253E-04B3-4FB8-BA57-922CD0C4B4AD}"/>
              </a:ext>
            </a:extLst>
          </p:cNvPr>
          <p:cNvSpPr txBox="1"/>
          <p:nvPr/>
        </p:nvSpPr>
        <p:spPr>
          <a:xfrm>
            <a:off x="5206872" y="1353372"/>
            <a:ext cx="7246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*Quang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niệm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chủ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nghĩa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Mác-Lênin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BBAE81-6516-47BC-BED1-99E78A791E21}"/>
              </a:ext>
            </a:extLst>
          </p:cNvPr>
          <p:cNvCxnSpPr>
            <a:cxnSpLocks/>
          </p:cNvCxnSpPr>
          <p:nvPr/>
        </p:nvCxnSpPr>
        <p:spPr>
          <a:xfrm>
            <a:off x="6698494" y="1988828"/>
            <a:ext cx="4278314" cy="0"/>
          </a:xfrm>
          <a:prstGeom prst="line">
            <a:avLst/>
          </a:prstGeom>
          <a:ln w="38100">
            <a:solidFill>
              <a:srgbClr val="747F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34667D4-5F9C-41BF-9BC0-4E0A915CBBF0}"/>
              </a:ext>
            </a:extLst>
          </p:cNvPr>
          <p:cNvSpPr/>
          <p:nvPr/>
        </p:nvSpPr>
        <p:spPr>
          <a:xfrm>
            <a:off x="957199" y="4122543"/>
            <a:ext cx="51951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phương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ân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nhân dân, nhân dân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nhân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D2899D-B31B-4897-80E7-E5E17ACDB986}"/>
              </a:ext>
            </a:extLst>
          </p:cNvPr>
          <p:cNvSpPr/>
          <p:nvPr/>
        </p:nvSpPr>
        <p:spPr>
          <a:xfrm>
            <a:off x="7160356" y="4040956"/>
            <a:ext cx="5031643" cy="96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phương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ân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dân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dân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719D62DB-607E-411F-8AED-9669D7A78751}"/>
              </a:ext>
            </a:extLst>
          </p:cNvPr>
          <p:cNvSpPr/>
          <p:nvPr/>
        </p:nvSpPr>
        <p:spPr>
          <a:xfrm>
            <a:off x="8008911" y="2008706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chủ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9E60265C-D6C1-4DCE-AAF9-05E22AE558F0}"/>
              </a:ext>
            </a:extLst>
          </p:cNvPr>
          <p:cNvSpPr txBox="1"/>
          <p:nvPr/>
        </p:nvSpPr>
        <p:spPr>
          <a:xfrm>
            <a:off x="2966720" y="2905689"/>
            <a:ext cx="2529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Vladimir Ilyich Lenin</a:t>
            </a:r>
            <a:endParaRPr lang="en-US" dirty="0"/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1B1239A4-8EB3-4ACF-A870-38F0E9D5633E}"/>
              </a:ext>
            </a:extLst>
          </p:cNvPr>
          <p:cNvSpPr txBox="1"/>
          <p:nvPr/>
        </p:nvSpPr>
        <p:spPr>
          <a:xfrm>
            <a:off x="1027706" y="2891204"/>
            <a:ext cx="131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Karl Marx</a:t>
            </a:r>
            <a:endParaRPr lang="en-US" dirty="0"/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C5C3C848-7AFA-411F-BEC7-F99C37619E02}"/>
              </a:ext>
            </a:extLst>
          </p:cNvPr>
          <p:cNvSpPr/>
          <p:nvPr/>
        </p:nvSpPr>
        <p:spPr>
          <a:xfrm>
            <a:off x="733191" y="3275021"/>
            <a:ext cx="1955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(5/5/1818-14/3/1883)</a:t>
            </a:r>
            <a:endParaRPr lang="en-US" sz="1600" dirty="0"/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135DD30B-24A5-4BA4-B2A3-FC2A852110BB}"/>
              </a:ext>
            </a:extLst>
          </p:cNvPr>
          <p:cNvSpPr/>
          <p:nvPr/>
        </p:nvSpPr>
        <p:spPr>
          <a:xfrm>
            <a:off x="3012040" y="3271477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(22/4/1870 – 21/1/1924)</a:t>
            </a:r>
            <a:endParaRPr lang="en-US" sz="1600" dirty="0"/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1244D1D1-9C18-4B0B-9C02-298E7EE83C63}"/>
              </a:ext>
            </a:extLst>
          </p:cNvPr>
          <p:cNvSpPr/>
          <p:nvPr/>
        </p:nvSpPr>
        <p:spPr>
          <a:xfrm>
            <a:off x="2966720" y="5463987"/>
            <a:ext cx="6096000" cy="67044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phương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dân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nguyên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nguyên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dân </a:t>
            </a:r>
            <a:r>
              <a:rPr lang="vi-V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128B670-7580-4622-98FD-B06547A88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62" y="125478"/>
            <a:ext cx="1925950" cy="270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ladimir Lenin - Wikipedia">
            <a:extLst>
              <a:ext uri="{FF2B5EF4-FFF2-40B4-BE49-F238E27FC236}">
                <a16:creationId xmlns:a16="http://schemas.microsoft.com/office/drawing/2014/main" id="{07EDDE3B-EC21-4622-874A-AE0268912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328" y="193258"/>
            <a:ext cx="1916256" cy="260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oogle Shape;6452;p70">
            <a:extLst>
              <a:ext uri="{FF2B5EF4-FFF2-40B4-BE49-F238E27FC236}">
                <a16:creationId xmlns:a16="http://schemas.microsoft.com/office/drawing/2014/main" id="{A089827E-CA65-42A8-A6C1-01665BEE38CE}"/>
              </a:ext>
            </a:extLst>
          </p:cNvPr>
          <p:cNvGrpSpPr/>
          <p:nvPr/>
        </p:nvGrpSpPr>
        <p:grpSpPr>
          <a:xfrm>
            <a:off x="168965" y="4274506"/>
            <a:ext cx="717828" cy="727932"/>
            <a:chOff x="2037825" y="3254050"/>
            <a:chExt cx="296175" cy="29617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4" name="Google Shape;6453;p70">
              <a:extLst>
                <a:ext uri="{FF2B5EF4-FFF2-40B4-BE49-F238E27FC236}">
                  <a16:creationId xmlns:a16="http://schemas.microsoft.com/office/drawing/2014/main" id="{31018FF5-3E3F-4E9F-8F33-863D380385EF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54;p70">
              <a:extLst>
                <a:ext uri="{FF2B5EF4-FFF2-40B4-BE49-F238E27FC236}">
                  <a16:creationId xmlns:a16="http://schemas.microsoft.com/office/drawing/2014/main" id="{40FF8C08-465C-41CF-9C96-BDDCA84DA1F6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55;p70">
              <a:extLst>
                <a:ext uri="{FF2B5EF4-FFF2-40B4-BE49-F238E27FC236}">
                  <a16:creationId xmlns:a16="http://schemas.microsoft.com/office/drawing/2014/main" id="{0AE6EADE-5393-416E-95E9-AF109784461A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56;p70">
              <a:extLst>
                <a:ext uri="{FF2B5EF4-FFF2-40B4-BE49-F238E27FC236}">
                  <a16:creationId xmlns:a16="http://schemas.microsoft.com/office/drawing/2014/main" id="{45BB7B13-5FE2-48F8-AF46-B4BAA7497228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57;p70">
              <a:extLst>
                <a:ext uri="{FF2B5EF4-FFF2-40B4-BE49-F238E27FC236}">
                  <a16:creationId xmlns:a16="http://schemas.microsoft.com/office/drawing/2014/main" id="{4E555E40-D135-4F02-BCDF-B2245BB457C8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58;p70">
              <a:extLst>
                <a:ext uri="{FF2B5EF4-FFF2-40B4-BE49-F238E27FC236}">
                  <a16:creationId xmlns:a16="http://schemas.microsoft.com/office/drawing/2014/main" id="{3FF50541-A389-42D0-B5E2-5564D6846BC9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6252;p70">
            <a:extLst>
              <a:ext uri="{FF2B5EF4-FFF2-40B4-BE49-F238E27FC236}">
                <a16:creationId xmlns:a16="http://schemas.microsoft.com/office/drawing/2014/main" id="{1296E8C1-F105-491F-9993-80D3D23A1AD1}"/>
              </a:ext>
            </a:extLst>
          </p:cNvPr>
          <p:cNvGrpSpPr/>
          <p:nvPr/>
        </p:nvGrpSpPr>
        <p:grpSpPr>
          <a:xfrm>
            <a:off x="6404360" y="4141904"/>
            <a:ext cx="745767" cy="764612"/>
            <a:chOff x="4263650" y="3963700"/>
            <a:chExt cx="298550" cy="29537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8" name="Google Shape;6253;p70">
              <a:extLst>
                <a:ext uri="{FF2B5EF4-FFF2-40B4-BE49-F238E27FC236}">
                  <a16:creationId xmlns:a16="http://schemas.microsoft.com/office/drawing/2014/main" id="{C9654856-54D0-4B40-A18E-A1DEEFF688FB}"/>
                </a:ext>
              </a:extLst>
            </p:cNvPr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254;p70">
              <a:extLst>
                <a:ext uri="{FF2B5EF4-FFF2-40B4-BE49-F238E27FC236}">
                  <a16:creationId xmlns:a16="http://schemas.microsoft.com/office/drawing/2014/main" id="{0C5978A5-0698-407D-ABCA-1F99DA0ADBEA}"/>
                </a:ext>
              </a:extLst>
            </p:cNvPr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255;p70">
              <a:extLst>
                <a:ext uri="{FF2B5EF4-FFF2-40B4-BE49-F238E27FC236}">
                  <a16:creationId xmlns:a16="http://schemas.microsoft.com/office/drawing/2014/main" id="{CBF1A227-D931-4080-BD84-543F7A064635}"/>
                </a:ext>
              </a:extLst>
            </p:cNvPr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256;p70">
              <a:extLst>
                <a:ext uri="{FF2B5EF4-FFF2-40B4-BE49-F238E27FC236}">
                  <a16:creationId xmlns:a16="http://schemas.microsoft.com/office/drawing/2014/main" id="{4C10CFE6-ACD4-4FD9-90E8-50519028D7BE}"/>
                </a:ext>
              </a:extLst>
            </p:cNvPr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6257;p70">
              <a:extLst>
                <a:ext uri="{FF2B5EF4-FFF2-40B4-BE49-F238E27FC236}">
                  <a16:creationId xmlns:a16="http://schemas.microsoft.com/office/drawing/2014/main" id="{67DAC430-899B-4F8D-9AC2-BC71FD14242F}"/>
                </a:ext>
              </a:extLst>
            </p:cNvPr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258;p70">
              <a:extLst>
                <a:ext uri="{FF2B5EF4-FFF2-40B4-BE49-F238E27FC236}">
                  <a16:creationId xmlns:a16="http://schemas.microsoft.com/office/drawing/2014/main" id="{C3566110-4EBA-4219-A2DA-CE8C5321EE40}"/>
                </a:ext>
              </a:extLst>
            </p:cNvPr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259;p70">
              <a:extLst>
                <a:ext uri="{FF2B5EF4-FFF2-40B4-BE49-F238E27FC236}">
                  <a16:creationId xmlns:a16="http://schemas.microsoft.com/office/drawing/2014/main" id="{5F7C78EE-A6C0-4DF3-A01C-301E918ED73E}"/>
                </a:ext>
              </a:extLst>
            </p:cNvPr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6249;p70">
            <a:extLst>
              <a:ext uri="{FF2B5EF4-FFF2-40B4-BE49-F238E27FC236}">
                <a16:creationId xmlns:a16="http://schemas.microsoft.com/office/drawing/2014/main" id="{D8E4391D-B17C-4F08-9E50-8E26099996F1}"/>
              </a:ext>
            </a:extLst>
          </p:cNvPr>
          <p:cNvGrpSpPr/>
          <p:nvPr/>
        </p:nvGrpSpPr>
        <p:grpSpPr>
          <a:xfrm>
            <a:off x="2169062" y="5471468"/>
            <a:ext cx="663589" cy="662959"/>
            <a:chOff x="4266025" y="3609275"/>
            <a:chExt cx="299325" cy="27727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6" name="Google Shape;6250;p70">
              <a:extLst>
                <a:ext uri="{FF2B5EF4-FFF2-40B4-BE49-F238E27FC236}">
                  <a16:creationId xmlns:a16="http://schemas.microsoft.com/office/drawing/2014/main" id="{9B6FB84C-2240-4839-B99A-DEFA44EFE5C0}"/>
                </a:ext>
              </a:extLst>
            </p:cNvPr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251;p70">
              <a:extLst>
                <a:ext uri="{FF2B5EF4-FFF2-40B4-BE49-F238E27FC236}">
                  <a16:creationId xmlns:a16="http://schemas.microsoft.com/office/drawing/2014/main" id="{DCBE1883-57E3-4CD8-90F6-F87C2857222B}"/>
                </a:ext>
              </a:extLst>
            </p:cNvPr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065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8CA080A3-E8CE-4A91-9CF5-C81CE770FC2C}"/>
              </a:ext>
            </a:extLst>
          </p:cNvPr>
          <p:cNvSpPr>
            <a:spLocks/>
          </p:cNvSpPr>
          <p:nvPr/>
        </p:nvSpPr>
        <p:spPr bwMode="auto">
          <a:xfrm>
            <a:off x="6095999" y="0"/>
            <a:ext cx="6099175" cy="6846888"/>
          </a:xfrm>
          <a:custGeom>
            <a:avLst/>
            <a:gdLst>
              <a:gd name="T0" fmla="*/ 1868 w 2000"/>
              <a:gd name="T1" fmla="*/ 0 h 1839"/>
              <a:gd name="T2" fmla="*/ 831 w 2000"/>
              <a:gd name="T3" fmla="*/ 0 h 1839"/>
              <a:gd name="T4" fmla="*/ 699 w 2000"/>
              <a:gd name="T5" fmla="*/ 0 h 1839"/>
              <a:gd name="T6" fmla="*/ 104 w 2000"/>
              <a:gd name="T7" fmla="*/ 707 h 1839"/>
              <a:gd name="T8" fmla="*/ 552 w 2000"/>
              <a:gd name="T9" fmla="*/ 1839 h 1839"/>
              <a:gd name="T10" fmla="*/ 684 w 2000"/>
              <a:gd name="T11" fmla="*/ 1839 h 1839"/>
              <a:gd name="T12" fmla="*/ 1868 w 2000"/>
              <a:gd name="T13" fmla="*/ 1839 h 1839"/>
              <a:gd name="T14" fmla="*/ 2000 w 2000"/>
              <a:gd name="T15" fmla="*/ 1839 h 1839"/>
              <a:gd name="T16" fmla="*/ 2000 w 2000"/>
              <a:gd name="T17" fmla="*/ 0 h 1839"/>
              <a:gd name="T18" fmla="*/ 1868 w 2000"/>
              <a:gd name="T19" fmla="*/ 0 h 1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0" h="1839">
                <a:moveTo>
                  <a:pt x="1868" y="0"/>
                </a:moveTo>
                <a:cubicBezTo>
                  <a:pt x="831" y="0"/>
                  <a:pt x="831" y="0"/>
                  <a:pt x="831" y="0"/>
                </a:cubicBezTo>
                <a:cubicBezTo>
                  <a:pt x="699" y="0"/>
                  <a:pt x="699" y="0"/>
                  <a:pt x="699" y="0"/>
                </a:cubicBezTo>
                <a:cubicBezTo>
                  <a:pt x="699" y="0"/>
                  <a:pt x="0" y="459"/>
                  <a:pt x="104" y="707"/>
                </a:cubicBezTo>
                <a:cubicBezTo>
                  <a:pt x="208" y="955"/>
                  <a:pt x="552" y="1839"/>
                  <a:pt x="552" y="1839"/>
                </a:cubicBezTo>
                <a:cubicBezTo>
                  <a:pt x="684" y="1839"/>
                  <a:pt x="684" y="1839"/>
                  <a:pt x="684" y="1839"/>
                </a:cubicBezTo>
                <a:cubicBezTo>
                  <a:pt x="1868" y="1839"/>
                  <a:pt x="1868" y="1839"/>
                  <a:pt x="1868" y="1839"/>
                </a:cubicBezTo>
                <a:cubicBezTo>
                  <a:pt x="2000" y="1839"/>
                  <a:pt x="2000" y="1839"/>
                  <a:pt x="2000" y="1839"/>
                </a:cubicBezTo>
                <a:cubicBezTo>
                  <a:pt x="2000" y="0"/>
                  <a:pt x="2000" y="0"/>
                  <a:pt x="2000" y="0"/>
                </a:cubicBezTo>
                <a:lnTo>
                  <a:pt x="186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884A7-5561-4B85-AA9B-D0D2E2301B63}"/>
              </a:ext>
            </a:extLst>
          </p:cNvPr>
          <p:cNvCxnSpPr>
            <a:cxnSpLocks/>
          </p:cNvCxnSpPr>
          <p:nvPr/>
        </p:nvCxnSpPr>
        <p:spPr>
          <a:xfrm>
            <a:off x="375642" y="1503241"/>
            <a:ext cx="4278314" cy="0"/>
          </a:xfrm>
          <a:prstGeom prst="line">
            <a:avLst/>
          </a:prstGeom>
          <a:ln w="38100">
            <a:solidFill>
              <a:srgbClr val="633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9">
            <a:hlinkClick r:id="rId2" action="ppaction://hlinksldjump"/>
            <a:extLst>
              <a:ext uri="{FF2B5EF4-FFF2-40B4-BE49-F238E27FC236}">
                <a16:creationId xmlns:a16="http://schemas.microsoft.com/office/drawing/2014/main" id="{E1151093-6C97-4378-9AF9-10C5084CDC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0475" y="99390"/>
            <a:ext cx="5311525" cy="6649280"/>
          </a:xfrm>
        </p:spPr>
      </p:pic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789FBE19-5D56-4BF1-A059-1E44E3CD1DC4}"/>
              </a:ext>
            </a:extLst>
          </p:cNvPr>
          <p:cNvSpPr/>
          <p:nvPr/>
        </p:nvSpPr>
        <p:spPr>
          <a:xfrm>
            <a:off x="255587" y="452887"/>
            <a:ext cx="6169853" cy="73647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C80437C6-22E0-4E72-AD72-A62D803C816D}"/>
              </a:ext>
            </a:extLst>
          </p:cNvPr>
          <p:cNvSpPr/>
          <p:nvPr/>
        </p:nvSpPr>
        <p:spPr>
          <a:xfrm>
            <a:off x="255588" y="3601768"/>
            <a:ext cx="14042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D42EE5A5-BB8D-440A-9402-534A30859FA4}"/>
              </a:ext>
            </a:extLst>
          </p:cNvPr>
          <p:cNvSpPr/>
          <p:nvPr/>
        </p:nvSpPr>
        <p:spPr>
          <a:xfrm>
            <a:off x="2949049" y="1960019"/>
            <a:ext cx="3779742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nhân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chung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=&gt;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" name="Google Shape;714;p46">
            <a:extLst>
              <a:ext uri="{FF2B5EF4-FFF2-40B4-BE49-F238E27FC236}">
                <a16:creationId xmlns:a16="http://schemas.microsoft.com/office/drawing/2014/main" id="{1EAE19BD-A21F-4629-B16E-5F7B1A4BC96C}"/>
              </a:ext>
            </a:extLst>
          </p:cNvPr>
          <p:cNvCxnSpPr>
            <a:cxnSpLocks/>
          </p:cNvCxnSpPr>
          <p:nvPr/>
        </p:nvCxnSpPr>
        <p:spPr>
          <a:xfrm flipV="1">
            <a:off x="1575049" y="2562878"/>
            <a:ext cx="1363117" cy="135277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Rectangle 7">
            <a:extLst>
              <a:ext uri="{FF2B5EF4-FFF2-40B4-BE49-F238E27FC236}">
                <a16:creationId xmlns:a16="http://schemas.microsoft.com/office/drawing/2014/main" id="{9AB2BADA-10C5-456A-843F-E98880499851}"/>
              </a:ext>
            </a:extLst>
          </p:cNvPr>
          <p:cNvSpPr/>
          <p:nvPr/>
        </p:nvSpPr>
        <p:spPr>
          <a:xfrm>
            <a:off x="2938166" y="4010152"/>
            <a:ext cx="3790625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=&gt; “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dân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nhân dân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phủ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nhân dân”....</a:t>
            </a:r>
          </a:p>
        </p:txBody>
      </p:sp>
      <p:cxnSp>
        <p:nvCxnSpPr>
          <p:cNvPr id="21" name="Google Shape;714;p46">
            <a:extLst>
              <a:ext uri="{FF2B5EF4-FFF2-40B4-BE49-F238E27FC236}">
                <a16:creationId xmlns:a16="http://schemas.microsoft.com/office/drawing/2014/main" id="{09A7C3A2-45AA-4337-AF50-5621FC761FFC}"/>
              </a:ext>
            </a:extLst>
          </p:cNvPr>
          <p:cNvCxnSpPr>
            <a:cxnSpLocks/>
          </p:cNvCxnSpPr>
          <p:nvPr/>
        </p:nvCxnSpPr>
        <p:spPr>
          <a:xfrm>
            <a:off x="1575049" y="3920701"/>
            <a:ext cx="1364729" cy="125758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9121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>
                <a16:creationId xmlns:a16="http://schemas.microsoft.com/office/drawing/2014/main" id="{65037A98-7331-49E8-88A9-E495D13942B5}"/>
              </a:ext>
            </a:extLst>
          </p:cNvPr>
          <p:cNvSpPr/>
          <p:nvPr/>
        </p:nvSpPr>
        <p:spPr>
          <a:xfrm rot="20676911">
            <a:off x="5124638" y="3197798"/>
            <a:ext cx="2425453" cy="1530530"/>
          </a:xfrm>
          <a:custGeom>
            <a:avLst/>
            <a:gdLst>
              <a:gd name="connsiteX0" fmla="*/ 3791563 w 3785902"/>
              <a:gd name="connsiteY0" fmla="*/ 1096025 h 3049416"/>
              <a:gd name="connsiteX1" fmla="*/ 1826241 w 3785902"/>
              <a:gd name="connsiteY1" fmla="*/ 3053191 h 3049416"/>
              <a:gd name="connsiteX2" fmla="*/ 0 w 3785902"/>
              <a:gd name="connsiteY2" fmla="*/ 1820642 h 3049416"/>
              <a:gd name="connsiteX3" fmla="*/ 1628486 w 3785902"/>
              <a:gd name="connsiteY3" fmla="*/ 2681783 h 3049416"/>
              <a:gd name="connsiteX4" fmla="*/ 3593868 w 3785902"/>
              <a:gd name="connsiteY4" fmla="*/ 724617 h 3049416"/>
              <a:gd name="connsiteX5" fmla="*/ 3454727 w 3785902"/>
              <a:gd name="connsiteY5" fmla="*/ 0 h 3049416"/>
              <a:gd name="connsiteX6" fmla="*/ 3791563 w 3785902"/>
              <a:gd name="connsiteY6" fmla="*/ 1096025 h 304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5902" h="3049416">
                <a:moveTo>
                  <a:pt x="3791563" y="1096025"/>
                </a:moveTo>
                <a:cubicBezTo>
                  <a:pt x="3791563" y="2176955"/>
                  <a:pt x="2911675" y="3053191"/>
                  <a:pt x="1826241" y="3053191"/>
                </a:cubicBezTo>
                <a:cubicBezTo>
                  <a:pt x="997847" y="3053191"/>
                  <a:pt x="289177" y="2542824"/>
                  <a:pt x="0" y="1820642"/>
                </a:cubicBezTo>
                <a:cubicBezTo>
                  <a:pt x="353331" y="2340260"/>
                  <a:pt x="950858" y="2681783"/>
                  <a:pt x="1628486" y="2681783"/>
                </a:cubicBezTo>
                <a:cubicBezTo>
                  <a:pt x="2713920" y="2681783"/>
                  <a:pt x="3593868" y="1805547"/>
                  <a:pt x="3593868" y="724617"/>
                </a:cubicBezTo>
                <a:cubicBezTo>
                  <a:pt x="3593868" y="468612"/>
                  <a:pt x="3544506" y="224111"/>
                  <a:pt x="3454727" y="0"/>
                </a:cubicBezTo>
                <a:cubicBezTo>
                  <a:pt x="3667334" y="312733"/>
                  <a:pt x="3791563" y="689923"/>
                  <a:pt x="3791563" y="109602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3">
            <a:extLst>
              <a:ext uri="{FF2B5EF4-FFF2-40B4-BE49-F238E27FC236}">
                <a16:creationId xmlns:a16="http://schemas.microsoft.com/office/drawing/2014/main" id="{0657B69B-33DB-4497-A209-3B7EC989BF58}"/>
              </a:ext>
            </a:extLst>
          </p:cNvPr>
          <p:cNvSpPr/>
          <p:nvPr/>
        </p:nvSpPr>
        <p:spPr>
          <a:xfrm>
            <a:off x="4223142" y="2614585"/>
            <a:ext cx="1483856" cy="2218127"/>
          </a:xfrm>
          <a:custGeom>
            <a:avLst/>
            <a:gdLst>
              <a:gd name="connsiteX0" fmla="*/ 2523347 w 2519877"/>
              <a:gd name="connsiteY0" fmla="*/ 4311790 h 4333702"/>
              <a:gd name="connsiteX1" fmla="*/ 2178537 w 2519877"/>
              <a:gd name="connsiteY1" fmla="*/ 4338815 h 4333702"/>
              <a:gd name="connsiteX2" fmla="*/ 0 w 2519877"/>
              <a:gd name="connsiteY2" fmla="*/ 2169468 h 4333702"/>
              <a:gd name="connsiteX3" fmla="*/ 2178537 w 2519877"/>
              <a:gd name="connsiteY3" fmla="*/ 0 h 4333702"/>
              <a:gd name="connsiteX4" fmla="*/ 2523347 w 2519877"/>
              <a:gd name="connsiteY4" fmla="*/ 27086 h 4333702"/>
              <a:gd name="connsiteX5" fmla="*/ 689619 w 2519877"/>
              <a:gd name="connsiteY5" fmla="*/ 2169468 h 4333702"/>
              <a:gd name="connsiteX6" fmla="*/ 2523347 w 2519877"/>
              <a:gd name="connsiteY6" fmla="*/ 4311790 h 433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9877" h="4333702">
                <a:moveTo>
                  <a:pt x="2523347" y="4311790"/>
                </a:moveTo>
                <a:cubicBezTo>
                  <a:pt x="2410987" y="4329625"/>
                  <a:pt x="2295827" y="4338815"/>
                  <a:pt x="2178537" y="4338815"/>
                </a:cubicBezTo>
                <a:cubicBezTo>
                  <a:pt x="975326" y="4338876"/>
                  <a:pt x="0" y="3367567"/>
                  <a:pt x="0" y="2169468"/>
                </a:cubicBezTo>
                <a:cubicBezTo>
                  <a:pt x="0" y="971248"/>
                  <a:pt x="975326" y="0"/>
                  <a:pt x="2178537" y="0"/>
                </a:cubicBezTo>
                <a:cubicBezTo>
                  <a:pt x="2295888" y="0"/>
                  <a:pt x="2411048" y="9252"/>
                  <a:pt x="2523347" y="27086"/>
                </a:cubicBezTo>
                <a:cubicBezTo>
                  <a:pt x="1484049" y="191608"/>
                  <a:pt x="689619" y="1088112"/>
                  <a:pt x="689619" y="2169468"/>
                </a:cubicBezTo>
                <a:cubicBezTo>
                  <a:pt x="689619" y="3250703"/>
                  <a:pt x="1484049" y="4147268"/>
                  <a:pt x="2523347" y="431179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50;p30">
            <a:extLst>
              <a:ext uri="{FF2B5EF4-FFF2-40B4-BE49-F238E27FC236}">
                <a16:creationId xmlns:a16="http://schemas.microsoft.com/office/drawing/2014/main" id="{903C740F-ED71-4869-8866-555FD9039115}"/>
              </a:ext>
            </a:extLst>
          </p:cNvPr>
          <p:cNvSpPr txBox="1">
            <a:spLocks/>
          </p:cNvSpPr>
          <p:nvPr/>
        </p:nvSpPr>
        <p:spPr>
          <a:xfrm>
            <a:off x="4814608" y="3111071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vi-V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55;p30">
            <a:extLst>
              <a:ext uri="{FF2B5EF4-FFF2-40B4-BE49-F238E27FC236}">
                <a16:creationId xmlns:a16="http://schemas.microsoft.com/office/drawing/2014/main" id="{D29B12DE-D200-4496-89EB-318543C064F6}"/>
              </a:ext>
            </a:extLst>
          </p:cNvPr>
          <p:cNvSpPr txBox="1">
            <a:spLocks/>
          </p:cNvSpPr>
          <p:nvPr/>
        </p:nvSpPr>
        <p:spPr>
          <a:xfrm>
            <a:off x="2884306" y="1740914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6" name="Google Shape;157;p30">
            <a:extLst>
              <a:ext uri="{FF2B5EF4-FFF2-40B4-BE49-F238E27FC236}">
                <a16:creationId xmlns:a16="http://schemas.microsoft.com/office/drawing/2014/main" id="{DE9C9651-3D96-4C1C-B5AC-5144E50ADD29}"/>
              </a:ext>
            </a:extLst>
          </p:cNvPr>
          <p:cNvSpPr txBox="1">
            <a:spLocks/>
          </p:cNvSpPr>
          <p:nvPr/>
        </p:nvSpPr>
        <p:spPr>
          <a:xfrm>
            <a:off x="2890568" y="2700030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7" name="Google Shape;156;p30">
            <a:extLst>
              <a:ext uri="{FF2B5EF4-FFF2-40B4-BE49-F238E27FC236}">
                <a16:creationId xmlns:a16="http://schemas.microsoft.com/office/drawing/2014/main" id="{1E9C6A13-EBAB-45EE-AD78-1511FD0C6654}"/>
              </a:ext>
            </a:extLst>
          </p:cNvPr>
          <p:cNvSpPr txBox="1">
            <a:spLocks/>
          </p:cNvSpPr>
          <p:nvPr/>
        </p:nvSpPr>
        <p:spPr>
          <a:xfrm>
            <a:off x="2920385" y="3830952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8" name="Google Shape;160;p30">
            <a:extLst>
              <a:ext uri="{FF2B5EF4-FFF2-40B4-BE49-F238E27FC236}">
                <a16:creationId xmlns:a16="http://schemas.microsoft.com/office/drawing/2014/main" id="{9CBEA40C-83AE-4C62-B632-74038C363832}"/>
              </a:ext>
            </a:extLst>
          </p:cNvPr>
          <p:cNvSpPr txBox="1">
            <a:spLocks/>
          </p:cNvSpPr>
          <p:nvPr/>
        </p:nvSpPr>
        <p:spPr>
          <a:xfrm>
            <a:off x="8193214" y="3243349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9" name="Google Shape;161;p30">
            <a:extLst>
              <a:ext uri="{FF2B5EF4-FFF2-40B4-BE49-F238E27FC236}">
                <a16:creationId xmlns:a16="http://schemas.microsoft.com/office/drawing/2014/main" id="{985176EA-DA32-4D9D-9D29-DC428705FA8F}"/>
              </a:ext>
            </a:extLst>
          </p:cNvPr>
          <p:cNvSpPr txBox="1">
            <a:spLocks/>
          </p:cNvSpPr>
          <p:nvPr/>
        </p:nvSpPr>
        <p:spPr>
          <a:xfrm>
            <a:off x="8193214" y="470036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cxnSp>
        <p:nvCxnSpPr>
          <p:cNvPr id="11" name="Google Shape;158;p30">
            <a:extLst>
              <a:ext uri="{FF2B5EF4-FFF2-40B4-BE49-F238E27FC236}">
                <a16:creationId xmlns:a16="http://schemas.microsoft.com/office/drawing/2014/main" id="{152B7393-FA88-4246-B58D-70CD0C79A16C}"/>
              </a:ext>
            </a:extLst>
          </p:cNvPr>
          <p:cNvCxnSpPr>
            <a:cxnSpLocks/>
          </p:cNvCxnSpPr>
          <p:nvPr/>
        </p:nvCxnSpPr>
        <p:spPr>
          <a:xfrm>
            <a:off x="4027985" y="1466505"/>
            <a:ext cx="0" cy="3044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59;p30">
            <a:extLst>
              <a:ext uri="{FF2B5EF4-FFF2-40B4-BE49-F238E27FC236}">
                <a16:creationId xmlns:a16="http://schemas.microsoft.com/office/drawing/2014/main" id="{ADC32936-E8F1-4938-A313-24BF5977DC6E}"/>
              </a:ext>
            </a:extLst>
          </p:cNvPr>
          <p:cNvCxnSpPr>
            <a:cxnSpLocks/>
          </p:cNvCxnSpPr>
          <p:nvPr/>
        </p:nvCxnSpPr>
        <p:spPr>
          <a:xfrm>
            <a:off x="8078355" y="2738148"/>
            <a:ext cx="0" cy="3020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F41D902B-1485-42C3-9878-A5F1BC5FE7CD}"/>
              </a:ext>
            </a:extLst>
          </p:cNvPr>
          <p:cNvSpPr/>
          <p:nvPr/>
        </p:nvSpPr>
        <p:spPr>
          <a:xfrm rot="20750904">
            <a:off x="4840773" y="2047240"/>
            <a:ext cx="3092570" cy="2509702"/>
          </a:xfrm>
          <a:custGeom>
            <a:avLst/>
            <a:gdLst>
              <a:gd name="connsiteX0" fmla="*/ 4220734 w 4425001"/>
              <a:gd name="connsiteY0" fmla="*/ 1588406 h 4948454"/>
              <a:gd name="connsiteX1" fmla="*/ 2946430 w 4425001"/>
              <a:gd name="connsiteY1" fmla="*/ 4950982 h 4948454"/>
              <a:gd name="connsiteX2" fmla="*/ 3543593 w 4425001"/>
              <a:gd name="connsiteY2" fmla="*/ 2058845 h 4948454"/>
              <a:gd name="connsiteX3" fmla="*/ 120577 w 4425001"/>
              <a:gd name="connsiteY3" fmla="*/ 678329 h 4948454"/>
              <a:gd name="connsiteX4" fmla="*/ 0 w 4425001"/>
              <a:gd name="connsiteY4" fmla="*/ 732866 h 4948454"/>
              <a:gd name="connsiteX5" fmla="*/ 797718 w 4425001"/>
              <a:gd name="connsiteY5" fmla="*/ 207830 h 4948454"/>
              <a:gd name="connsiteX6" fmla="*/ 4220734 w 4425001"/>
              <a:gd name="connsiteY6" fmla="*/ 1588406 h 494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5001" h="4948454">
                <a:moveTo>
                  <a:pt x="4220734" y="1588406"/>
                </a:moveTo>
                <a:cubicBezTo>
                  <a:pt x="4763603" y="2872509"/>
                  <a:pt x="4193526" y="4349316"/>
                  <a:pt x="2946430" y="4950982"/>
                </a:cubicBezTo>
                <a:cubicBezTo>
                  <a:pt x="3703185" y="4223079"/>
                  <a:pt x="3975258" y="3080064"/>
                  <a:pt x="3543593" y="2058845"/>
                </a:cubicBezTo>
                <a:cubicBezTo>
                  <a:pt x="2983498" y="734022"/>
                  <a:pt x="1450999" y="115922"/>
                  <a:pt x="120577" y="678329"/>
                </a:cubicBezTo>
                <a:cubicBezTo>
                  <a:pt x="79735" y="695615"/>
                  <a:pt x="39502" y="713814"/>
                  <a:pt x="0" y="732866"/>
                </a:cubicBezTo>
                <a:cubicBezTo>
                  <a:pt x="225024" y="516485"/>
                  <a:pt x="492776" y="336746"/>
                  <a:pt x="797718" y="207830"/>
                </a:cubicBezTo>
                <a:cubicBezTo>
                  <a:pt x="2128140" y="-354516"/>
                  <a:pt x="3660700" y="263584"/>
                  <a:pt x="4220734" y="158840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552445D1-A947-4E8C-B11F-62CBDED8DDBC}"/>
              </a:ext>
            </a:extLst>
          </p:cNvPr>
          <p:cNvSpPr/>
          <p:nvPr/>
        </p:nvSpPr>
        <p:spPr>
          <a:xfrm>
            <a:off x="1649654" y="209501"/>
            <a:ext cx="8892691" cy="73647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Việt Nam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51;p30">
            <a:extLst>
              <a:ext uri="{FF2B5EF4-FFF2-40B4-BE49-F238E27FC236}">
                <a16:creationId xmlns:a16="http://schemas.microsoft.com/office/drawing/2014/main" id="{B701433E-6314-4E48-85FE-6FAD5BA74E4B}"/>
              </a:ext>
            </a:extLst>
          </p:cNvPr>
          <p:cNvSpPr txBox="1">
            <a:spLocks/>
          </p:cNvSpPr>
          <p:nvPr/>
        </p:nvSpPr>
        <p:spPr>
          <a:xfrm>
            <a:off x="1181958" y="1763771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151;p30">
            <a:extLst>
              <a:ext uri="{FF2B5EF4-FFF2-40B4-BE49-F238E27FC236}">
                <a16:creationId xmlns:a16="http://schemas.microsoft.com/office/drawing/2014/main" id="{3801B641-848A-4BA8-8030-FF107D0737AC}"/>
              </a:ext>
            </a:extLst>
          </p:cNvPr>
          <p:cNvSpPr txBox="1">
            <a:spLocks/>
          </p:cNvSpPr>
          <p:nvPr/>
        </p:nvSpPr>
        <p:spPr>
          <a:xfrm>
            <a:off x="859486" y="2738148"/>
            <a:ext cx="238443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liền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oogle Shape;151;p30">
            <a:extLst>
              <a:ext uri="{FF2B5EF4-FFF2-40B4-BE49-F238E27FC236}">
                <a16:creationId xmlns:a16="http://schemas.microsoft.com/office/drawing/2014/main" id="{E4A51B09-9788-40AF-ABB8-EFF0FCC6A594}"/>
              </a:ext>
            </a:extLst>
          </p:cNvPr>
          <p:cNvSpPr txBox="1">
            <a:spLocks/>
          </p:cNvSpPr>
          <p:nvPr/>
        </p:nvSpPr>
        <p:spPr>
          <a:xfrm>
            <a:off x="898798" y="3861879"/>
            <a:ext cx="238443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kỷ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kỷ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cương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Google Shape;166;p30">
            <a:extLst>
              <a:ext uri="{FF2B5EF4-FFF2-40B4-BE49-F238E27FC236}">
                <a16:creationId xmlns:a16="http://schemas.microsoft.com/office/drawing/2014/main" id="{C0BA892F-620D-4898-BDEF-DA16D2577F3A}"/>
              </a:ext>
            </a:extLst>
          </p:cNvPr>
          <p:cNvSpPr txBox="1">
            <a:spLocks/>
          </p:cNvSpPr>
          <p:nvPr/>
        </p:nvSpPr>
        <p:spPr>
          <a:xfrm>
            <a:off x="9052970" y="3159094"/>
            <a:ext cx="25312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166;p30">
            <a:extLst>
              <a:ext uri="{FF2B5EF4-FFF2-40B4-BE49-F238E27FC236}">
                <a16:creationId xmlns:a16="http://schemas.microsoft.com/office/drawing/2014/main" id="{BBD73875-A342-4637-BC41-1DBFCC82A8C1}"/>
              </a:ext>
            </a:extLst>
          </p:cNvPr>
          <p:cNvSpPr txBox="1">
            <a:spLocks/>
          </p:cNvSpPr>
          <p:nvPr/>
        </p:nvSpPr>
        <p:spPr>
          <a:xfrm>
            <a:off x="9052970" y="4610709"/>
            <a:ext cx="25312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B328CE69-EBF1-44A2-BA78-1788F5434C47}"/>
              </a:ext>
            </a:extLst>
          </p:cNvPr>
          <p:cNvSpPr>
            <a:spLocks/>
          </p:cNvSpPr>
          <p:nvPr/>
        </p:nvSpPr>
        <p:spPr bwMode="auto">
          <a:xfrm>
            <a:off x="0" y="6009206"/>
            <a:ext cx="12192000" cy="848794"/>
          </a:xfrm>
          <a:custGeom>
            <a:avLst/>
            <a:gdLst>
              <a:gd name="T0" fmla="*/ 0 w 3283"/>
              <a:gd name="T1" fmla="*/ 348 h 725"/>
              <a:gd name="T2" fmla="*/ 1059 w 3283"/>
              <a:gd name="T3" fmla="*/ 58 h 725"/>
              <a:gd name="T4" fmla="*/ 1698 w 3283"/>
              <a:gd name="T5" fmla="*/ 56 h 725"/>
              <a:gd name="T6" fmla="*/ 2268 w 3283"/>
              <a:gd name="T7" fmla="*/ 209 h 725"/>
              <a:gd name="T8" fmla="*/ 2940 w 3283"/>
              <a:gd name="T9" fmla="*/ 182 h 725"/>
              <a:gd name="T10" fmla="*/ 3283 w 3283"/>
              <a:gd name="T11" fmla="*/ 60 h 725"/>
              <a:gd name="T12" fmla="*/ 3283 w 3283"/>
              <a:gd name="T13" fmla="*/ 725 h 725"/>
              <a:gd name="T14" fmla="*/ 0 w 3283"/>
              <a:gd name="T15" fmla="*/ 725 h 725"/>
              <a:gd name="T16" fmla="*/ 0 w 3283"/>
              <a:gd name="T17" fmla="*/ 348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83" h="725">
                <a:moveTo>
                  <a:pt x="0" y="348"/>
                </a:moveTo>
                <a:cubicBezTo>
                  <a:pt x="1059" y="58"/>
                  <a:pt x="1059" y="58"/>
                  <a:pt x="1059" y="58"/>
                </a:cubicBezTo>
                <a:cubicBezTo>
                  <a:pt x="1268" y="1"/>
                  <a:pt x="1489" y="0"/>
                  <a:pt x="1698" y="56"/>
                </a:cubicBezTo>
                <a:cubicBezTo>
                  <a:pt x="2268" y="209"/>
                  <a:pt x="2268" y="209"/>
                  <a:pt x="2268" y="209"/>
                </a:cubicBezTo>
                <a:cubicBezTo>
                  <a:pt x="2490" y="268"/>
                  <a:pt x="2724" y="259"/>
                  <a:pt x="2940" y="182"/>
                </a:cubicBezTo>
                <a:cubicBezTo>
                  <a:pt x="3283" y="60"/>
                  <a:pt x="3283" y="60"/>
                  <a:pt x="3283" y="60"/>
                </a:cubicBezTo>
                <a:cubicBezTo>
                  <a:pt x="3283" y="725"/>
                  <a:pt x="3283" y="725"/>
                  <a:pt x="3283" y="725"/>
                </a:cubicBezTo>
                <a:cubicBezTo>
                  <a:pt x="0" y="725"/>
                  <a:pt x="0" y="725"/>
                  <a:pt x="0" y="725"/>
                </a:cubicBezTo>
                <a:lnTo>
                  <a:pt x="0" y="34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Hình ảnh 26">
            <a:extLst>
              <a:ext uri="{FF2B5EF4-FFF2-40B4-BE49-F238E27FC236}">
                <a16:creationId xmlns:a16="http://schemas.microsoft.com/office/drawing/2014/main" id="{A6E2921F-C6F2-4AA7-A672-E4D5E0969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1" y="4867938"/>
            <a:ext cx="4048089" cy="1814751"/>
          </a:xfrm>
          <a:prstGeom prst="rect">
            <a:avLst/>
          </a:prstGeom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7CA3C054-CD72-4A12-ADA8-0745FEF49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871510"/>
            <a:ext cx="4125411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>
            <a:extLst>
              <a:ext uri="{FF2B5EF4-FFF2-40B4-BE49-F238E27FC236}">
                <a16:creationId xmlns:a16="http://schemas.microsoft.com/office/drawing/2014/main" id="{D78E74DE-8FA8-460E-8015-66F6B2EED402}"/>
              </a:ext>
            </a:extLst>
          </p:cNvPr>
          <p:cNvSpPr>
            <a:spLocks/>
          </p:cNvSpPr>
          <p:nvPr/>
        </p:nvSpPr>
        <p:spPr bwMode="auto">
          <a:xfrm>
            <a:off x="0" y="19050"/>
            <a:ext cx="12203113" cy="3972702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79CE8BF1-7BBD-4719-9128-8B250C2E0956}"/>
              </a:ext>
            </a:extLst>
          </p:cNvPr>
          <p:cNvSpPr/>
          <p:nvPr/>
        </p:nvSpPr>
        <p:spPr>
          <a:xfrm>
            <a:off x="1045003" y="828318"/>
            <a:ext cx="83474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Dân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3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A84C93D8-8B6A-43A7-BD7E-6142A1D4855B}"/>
              </a:ext>
            </a:extLst>
          </p:cNvPr>
          <p:cNvSpPr/>
          <p:nvPr/>
        </p:nvSpPr>
        <p:spPr>
          <a:xfrm>
            <a:off x="1204857" y="1342907"/>
            <a:ext cx="834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8FD56B36-21B0-44FB-8EAC-D09BB4B3D449}"/>
              </a:ext>
            </a:extLst>
          </p:cNvPr>
          <p:cNvSpPr/>
          <p:nvPr/>
        </p:nvSpPr>
        <p:spPr>
          <a:xfrm>
            <a:off x="655926" y="181987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dân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36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22" name="Arrow: Pentagon 1">
            <a:extLst>
              <a:ext uri="{FF2B5EF4-FFF2-40B4-BE49-F238E27FC236}">
                <a16:creationId xmlns:a16="http://schemas.microsoft.com/office/drawing/2014/main" id="{C35C93B3-4477-4B63-B63C-09C738FC1786}"/>
              </a:ext>
            </a:extLst>
          </p:cNvPr>
          <p:cNvSpPr/>
          <p:nvPr/>
        </p:nvSpPr>
        <p:spPr>
          <a:xfrm>
            <a:off x="3699154" y="2064625"/>
            <a:ext cx="7045872" cy="916302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Pentagon 2">
            <a:extLst>
              <a:ext uri="{FF2B5EF4-FFF2-40B4-BE49-F238E27FC236}">
                <a16:creationId xmlns:a16="http://schemas.microsoft.com/office/drawing/2014/main" id="{507D0FF3-7B94-437D-AC32-027FD6877DE1}"/>
              </a:ext>
            </a:extLst>
          </p:cNvPr>
          <p:cNvSpPr/>
          <p:nvPr/>
        </p:nvSpPr>
        <p:spPr>
          <a:xfrm>
            <a:off x="3699152" y="5067359"/>
            <a:ext cx="7045872" cy="916303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AF880D4F-B9B2-4F19-9FB8-16B2298ABFC1}"/>
              </a:ext>
            </a:extLst>
          </p:cNvPr>
          <p:cNvSpPr/>
          <p:nvPr/>
        </p:nvSpPr>
        <p:spPr>
          <a:xfrm>
            <a:off x="4256990" y="2119976"/>
            <a:ext cx="5722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L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à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giá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trị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xã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hội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phản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ánh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những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quyền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cơ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bản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người</a:t>
            </a:r>
            <a:endParaRPr kumimoji="1" lang="ja-JP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DEAE763-37CC-485C-92C1-F4414E98F3BD}"/>
              </a:ext>
            </a:extLst>
          </p:cNvPr>
          <p:cNvSpPr/>
          <p:nvPr/>
        </p:nvSpPr>
        <p:spPr>
          <a:xfrm>
            <a:off x="4256990" y="5123286"/>
            <a:ext cx="5998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à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một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phạm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trù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trị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gắn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với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các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hình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thức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tổ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chức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nhà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nước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của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giai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cấp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cầm</a:t>
            </a:r>
            <a:r>
              <a:rPr lang="vi-VN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quyền</a:t>
            </a:r>
            <a:endParaRPr kumimoji="1" lang="ja-JP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Arrow: Pentagon 1">
            <a:extLst>
              <a:ext uri="{FF2B5EF4-FFF2-40B4-BE49-F238E27FC236}">
                <a16:creationId xmlns:a16="http://schemas.microsoft.com/office/drawing/2014/main" id="{34193DEF-4607-429E-A9AE-415FD1C579C8}"/>
              </a:ext>
            </a:extLst>
          </p:cNvPr>
          <p:cNvSpPr/>
          <p:nvPr/>
        </p:nvSpPr>
        <p:spPr>
          <a:xfrm>
            <a:off x="3699154" y="3564135"/>
            <a:ext cx="7045872" cy="916302"/>
          </a:xfrm>
          <a:prstGeom prst="homePlate">
            <a:avLst/>
          </a:prstGeom>
          <a:solidFill>
            <a:srgbClr val="747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74058193-DA49-4122-8AE5-4853FA349763}"/>
              </a:ext>
            </a:extLst>
          </p:cNvPr>
          <p:cNvSpPr/>
          <p:nvPr/>
        </p:nvSpPr>
        <p:spPr>
          <a:xfrm>
            <a:off x="4256990" y="3619486"/>
            <a:ext cx="5722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phạm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trù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lịch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gắn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quá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trình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ra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đời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phát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lịch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xã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hội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nhân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loại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.</a:t>
            </a:r>
            <a:endParaRPr kumimoji="1" lang="ja-JP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4933B37C-20CF-41AA-BA71-2A8864E39BB1}"/>
              </a:ext>
            </a:extLst>
          </p:cNvPr>
          <p:cNvSpPr/>
          <p:nvPr/>
        </p:nvSpPr>
        <p:spPr>
          <a:xfrm>
            <a:off x="563320" y="2843789"/>
            <a:ext cx="2572514" cy="1478441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DÂN CHỦ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E28091C4-E23C-4723-9F7E-B628852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1968"/>
            <a:ext cx="3376862" cy="21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1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 animBg="1"/>
      <p:bldP spid="27" grpId="0"/>
      <p:bldP spid="29" grpId="0" animBg="1"/>
    </p:bld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3059</Words>
  <Application>Microsoft Office PowerPoint</Application>
  <PresentationFormat>Màn hình rộng</PresentationFormat>
  <Paragraphs>263</Paragraphs>
  <Slides>36</Slides>
  <Notes>0</Notes>
  <HiddenSlides>0</HiddenSlides>
  <MMClips>6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36</vt:i4>
      </vt:variant>
    </vt:vector>
  </HeadingPairs>
  <TitlesOfParts>
    <vt:vector size="48" baseType="lpstr">
      <vt:lpstr>Algerian</vt:lpstr>
      <vt:lpstr>Arial</vt:lpstr>
      <vt:lpstr>Calibri</vt:lpstr>
      <vt:lpstr>Calibri Light</vt:lpstr>
      <vt:lpstr>Edwardian Script ITC</vt:lpstr>
      <vt:lpstr>Inconsolata</vt:lpstr>
      <vt:lpstr>Open Sans</vt:lpstr>
      <vt:lpstr>Times New Roman</vt:lpstr>
      <vt:lpstr>Vladimir Script</vt:lpstr>
      <vt:lpstr>Wingdings</vt:lpstr>
      <vt:lpstr>Chủ đề Office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Nguyen Thanh Dat</dc:creator>
  <cp:lastModifiedBy>Nguyen Thanh Dat</cp:lastModifiedBy>
  <cp:revision>73</cp:revision>
  <dcterms:created xsi:type="dcterms:W3CDTF">2020-10-21T17:02:15Z</dcterms:created>
  <dcterms:modified xsi:type="dcterms:W3CDTF">2022-10-02T12:37:09Z</dcterms:modified>
</cp:coreProperties>
</file>